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PT Sans Narrow"/>
      <p:regular r:id="rId27"/>
      <p:bold r:id="rId28"/>
    </p:embeddedFont>
    <p:embeddedFont>
      <p:font typeface="Cambay"/>
      <p:regular r:id="rId29"/>
      <p:bold r:id="rId30"/>
      <p:italic r:id="rId31"/>
      <p:boldItalic r:id="rId32"/>
    </p:embeddedFont>
    <p:embeddedFont>
      <p:font typeface="DM Serif Text"/>
      <p:regular r:id="rId33"/>
      <p:italic r:id="rId34"/>
    </p:embeddedFont>
    <p:embeddedFont>
      <p:font typeface="Average"/>
      <p:regular r:id="rId35"/>
    </p:embeddedFont>
    <p:embeddedFont>
      <p:font typeface="Averia Libre"/>
      <p:regular r:id="rId36"/>
      <p:bold r:id="rId37"/>
      <p:italic r:id="rId38"/>
      <p:boldItalic r:id="rId39"/>
    </p:embeddedFont>
    <p:embeddedFont>
      <p:font typeface="PT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regular.fntdata"/><Relationship Id="rId42" Type="http://schemas.openxmlformats.org/officeDocument/2006/relationships/font" Target="fonts/PTSans-italic.fntdata"/><Relationship Id="rId41" Type="http://schemas.openxmlformats.org/officeDocument/2006/relationships/font" Target="fonts/PTSans-bold.fntdata"/><Relationship Id="rId43" Type="http://schemas.openxmlformats.org/officeDocument/2006/relationships/font" Target="fonts/PT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ambay-italic.fntdata"/><Relationship Id="rId30" Type="http://schemas.openxmlformats.org/officeDocument/2006/relationships/font" Target="fonts/Cambay-bold.fntdata"/><Relationship Id="rId33" Type="http://schemas.openxmlformats.org/officeDocument/2006/relationships/font" Target="fonts/DMSerifText-regular.fntdata"/><Relationship Id="rId32" Type="http://schemas.openxmlformats.org/officeDocument/2006/relationships/font" Target="fonts/Cambay-boldItalic.fntdata"/><Relationship Id="rId35" Type="http://schemas.openxmlformats.org/officeDocument/2006/relationships/font" Target="fonts/Average-regular.fntdata"/><Relationship Id="rId34" Type="http://schemas.openxmlformats.org/officeDocument/2006/relationships/font" Target="fonts/DMSerifText-italic.fntdata"/><Relationship Id="rId37" Type="http://schemas.openxmlformats.org/officeDocument/2006/relationships/font" Target="fonts/AveriaLibre-bold.fntdata"/><Relationship Id="rId36" Type="http://schemas.openxmlformats.org/officeDocument/2006/relationships/font" Target="fonts/AveriaLibre-regular.fntdata"/><Relationship Id="rId39" Type="http://schemas.openxmlformats.org/officeDocument/2006/relationships/font" Target="fonts/AveriaLibre-boldItalic.fntdata"/><Relationship Id="rId38" Type="http://schemas.openxmlformats.org/officeDocument/2006/relationships/font" Target="fonts/AveriaLibre-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PTSansNarrow-bold.fntdata"/><Relationship Id="rId27" Type="http://schemas.openxmlformats.org/officeDocument/2006/relationships/font" Target="fonts/PTSansNarrow-regular.fntdata"/><Relationship Id="rId29" Type="http://schemas.openxmlformats.org/officeDocument/2006/relationships/font" Target="fonts/Cambay-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fb426853b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fb426853b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145da6aaf6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145da6aaf6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Heavy metal was the lowest states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No music and classical were very similar in scores - not enough correlation to say that the classical music </a:t>
            </a:r>
            <a:endParaRPr>
              <a:solidFill>
                <a:schemeClr val="dk1"/>
              </a:solidFill>
            </a:endParaRPr>
          </a:p>
          <a:p>
            <a:pPr indent="-298450" lvl="0" marL="457200" rtl="0" algn="l">
              <a:lnSpc>
                <a:spcPct val="115000"/>
              </a:lnSpc>
              <a:spcBef>
                <a:spcPts val="0"/>
              </a:spcBef>
              <a:spcAft>
                <a:spcPts val="0"/>
              </a:spcAft>
              <a:buClr>
                <a:schemeClr val="dk1"/>
              </a:buClr>
              <a:buSzPts val="1100"/>
              <a:buFont typeface="Open Sans"/>
              <a:buChar char="-"/>
            </a:pPr>
            <a:r>
              <a:rPr lang="en">
                <a:solidFill>
                  <a:schemeClr val="dk1"/>
                </a:solidFill>
              </a:rPr>
              <a:t>-note: sample size was small so we can’t generalize or make too much cause and effect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Went Well: Testing overall went well, it was a hassle to figure it out, especially how to record and get the scores, but we did get everything to work properly. In addition, heavy metal was shown to have lower results in meditation score and retention score even though we didn’t many participants.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Not work as well as planned:</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 didn’t get statisticially significant results for classical music, and in fact it was almost on pair with no music. This could have also been because no music is equivalent to silence and some people can focus better in that environment. </a:t>
            </a:r>
            <a:endParaRPr>
              <a:solidFill>
                <a:schemeClr val="dk1"/>
              </a:solidFill>
            </a:endParaRPr>
          </a:p>
          <a:p>
            <a:pPr indent="0" lvl="0" marL="0" rtl="0" algn="l">
              <a:spcBef>
                <a:spcPts val="0"/>
              </a:spcBef>
              <a:spcAft>
                <a:spcPts val="0"/>
              </a:spcAft>
              <a:buNone/>
            </a:pPr>
            <a:r>
              <a:t/>
            </a:r>
            <a:endParaRPr>
              <a:solidFill>
                <a:schemeClr val="dk1"/>
              </a:solidFill>
            </a:endParaRPr>
          </a:p>
          <a:p>
            <a:pPr indent="-298450" lvl="0" marL="457200" rtl="0" algn="l">
              <a:spcBef>
                <a:spcPts val="0"/>
              </a:spcBef>
              <a:spcAft>
                <a:spcPts val="0"/>
              </a:spcAft>
              <a:buClr>
                <a:schemeClr val="dk1"/>
              </a:buClr>
              <a:buSzPts val="1100"/>
              <a:buChar char="-"/>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25710644bf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25710644bf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Heavy metal was the lowest states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No music and classical were very similar in scores - not enough correlation to say that the classical music </a:t>
            </a:r>
            <a:endParaRPr>
              <a:solidFill>
                <a:schemeClr val="dk1"/>
              </a:solidFill>
            </a:endParaRPr>
          </a:p>
          <a:p>
            <a:pPr indent="-298450" lvl="0" marL="457200" rtl="0" algn="l">
              <a:lnSpc>
                <a:spcPct val="115000"/>
              </a:lnSpc>
              <a:spcBef>
                <a:spcPts val="0"/>
              </a:spcBef>
              <a:spcAft>
                <a:spcPts val="0"/>
              </a:spcAft>
              <a:buClr>
                <a:schemeClr val="dk1"/>
              </a:buClr>
              <a:buSzPts val="1100"/>
              <a:buFont typeface="Open Sans"/>
              <a:buChar char="-"/>
            </a:pPr>
            <a:r>
              <a:rPr lang="en">
                <a:solidFill>
                  <a:schemeClr val="dk1"/>
                </a:solidFill>
              </a:rPr>
              <a:t>-note: sample size was small so we can’t generalize or make too much cause and effect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Went Well: Testing overall went well, it was a hassle to figure it out, especially how to record and get the scores, but we did get everything to work properly. In addition, heavy metal was shown to have lower results in meditation score and retention score even though we didn’t many participants.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Not work as well as planned:</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 didn’t get statisticially significant results for classical music, and in fact it was almost on pair with no music. This could have also been because no music is equivalent to silence and some people can focus better in that environment. </a:t>
            </a:r>
            <a:endParaRPr>
              <a:solidFill>
                <a:schemeClr val="dk1"/>
              </a:solidFill>
            </a:endParaRPr>
          </a:p>
          <a:p>
            <a:pPr indent="0" lvl="0" marL="0" rtl="0" algn="l">
              <a:spcBef>
                <a:spcPts val="0"/>
              </a:spcBef>
              <a:spcAft>
                <a:spcPts val="0"/>
              </a:spcAft>
              <a:buNone/>
            </a:pPr>
            <a:r>
              <a:t/>
            </a:r>
            <a:endParaRPr>
              <a:solidFill>
                <a:schemeClr val="dk1"/>
              </a:solidFill>
            </a:endParaRPr>
          </a:p>
          <a:p>
            <a:pPr indent="-298450" lvl="0" marL="457200" rtl="0" algn="l">
              <a:spcBef>
                <a:spcPts val="0"/>
              </a:spcBef>
              <a:spcAft>
                <a:spcPts val="0"/>
              </a:spcAft>
              <a:buClr>
                <a:schemeClr val="dk1"/>
              </a:buClr>
              <a:buSzPts val="1100"/>
              <a:buChar char="-"/>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2221d448e1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2221d448e1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To further test the significance of our data, we looked at the mean distribution of the accuracy scores for the post-test. We compared each stimuli including no music, heavy metal, and classical as well as the test conditions, whether the participant was tested with words or images.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a:t>
            </a:r>
            <a:r>
              <a:rPr lang="en">
                <a:solidFill>
                  <a:schemeClr val="dk1"/>
                </a:solidFill>
              </a:rPr>
              <a:t>hese are the mean distribution graphs for the accuracy scores. On the left is the graph for the mean distributions of accuracy scores separated based on stimuli. And on the right is the graph for the mean distribution of accuracy scores separated based on test condition. When looking at the graph on the left, it is clear that the mean distribution of accuracy scores under heavy metal music is much lower than that of no music and classical music. When looking at the graph on the right, it is appears that the mean distribution of accuracy scores for words is lower than that of images.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g2221d448e1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 name="Google Shape;762;g2221d448e1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To see the significance of our results, we conducted several two-sample t-tests that compared the mean distribution of accuracy scores for each of the stimuli as well as the test conditions. We believe that the t-test would be a sufficient parametric test since we had a small number of samples and our observations of different individuals were outcomes of statistically independent, normally distributed, and random variables.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total, four t-tests were conducted comparing the accuracy scores between no music vs classical music, no music vs heavy metal music, heavy metal music vs classical music, and lastly words vs images. For each of the two-sample t-tests conducted, we assumed our null hypothesis to be that there was no significant difference between the mean distribution of accuracy scores. To calculate the t-statistic and p-value, we used scipy’s built in function ttest_ind and compared it to an alpha of 0.05. This can be seen in this screenshot of our compare_group function.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Overall, after conducting the two-sample t-tests, we found that there was no significant difference between the mean distribution of accuracy scores between no music and classical music, no music and heavy metal music, and words and images. As a result, for those tests, we failed to reject the null hypothesis.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However, we did find there to be a significant difference between the mean distribution of accuracy scores between heavy metal music and classical music. In this case, we rejected the null hypothesis as there is a significant difference between the mean accuracy scores of heavy metal music and classical music.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25710644bf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25710644bf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To see the significance of our results, we conducted several two-sample t-tests that compared the mean distribution of accuracy scores for each of the stimuli as well as the test conditions. We believe that the t-test would be a sufficient parametric test since we had a small number of samples and our observations of different individuals were outcomes of statistically independent, normally distributed, and random variables.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total, four t-tests were conducted comparing the accuracy scores between no music vs classical music, no music vs heavy metal music, heavy metal music vs classical music, and lastly words vs images. For each of the two-sample t-tests conducted, we assumed our null hypothesis to be that there was no significant difference between the mean distribution of accuracy scores. To calculate the t-statistic and p-value, we used scipy’s built in function ttest_ind and compared it to an alpha of 0.05. This can be seen in this screenshot of our compare_group function.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Overall, after conducting the two-sample t-tests, we found that there was no significant difference between the mean distribution of accuracy scores between no music and classical music, no music and heavy metal music, and words and images. As a result, for those tests, we failed to reject the null hypothesis.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However, we did find there to be a significant difference between the mean distribution of accuracy scores between heavy metal music and classical music. In this case, we rejected the null hypothesis as there is a significant difference between the mean accuracy scores of heavy metal music and classical music. </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2221d448e1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2221d448e1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Similar to accuracy scores</a:t>
            </a:r>
            <a:r>
              <a:rPr lang="en">
                <a:solidFill>
                  <a:schemeClr val="dk1"/>
                </a:solidFill>
              </a:rPr>
              <a:t>, we looked at the mean distribution of the meditation scores collected during the experiment. Again, we compared each stimuli including no music, heavy metal music, and classical music as well as the test conditions, whether the participant was tested with words or images.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These are the mean distribution graphs for the meditation scores. On the left is the graph for the mean distributions of accuracy scores separated based on stimuli. And on the right is the graph for the mean distribution of meditation scores separated based on test condition. When looking at the graph on the left, it is clear that the mean distribution of meditation scores under no music is higher than that of heavy metal music and classical music. When looking at the graph on the right, it is appears that the mean distribution of meditation scores for words is slightly higher than that of images.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22220e6249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22220e6249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Again</a:t>
            </a:r>
            <a:r>
              <a:rPr lang="en">
                <a:solidFill>
                  <a:schemeClr val="dk1"/>
                </a:solidFill>
              </a:rPr>
              <a:t>, we conducted several two-sample t-tests that compared the mean distribution of mediation scores </a:t>
            </a:r>
            <a:r>
              <a:rPr lang="en">
                <a:solidFill>
                  <a:schemeClr val="dk1"/>
                </a:solidFill>
              </a:rPr>
              <a:t>for each of the stimuli as well as the test conditions. We believe that the t-test would be a sufficient parametric test since we had a small number of samples and our observations of different individuals were outcomes of statistically, independent, normally distributed, and random variables.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total, four t-tests were conducted comparing the meditation scores between no music vs classical music, no music vs heavy metal music, heavy metal music vs classical music, and lastly words vs images. For each of the two-sample t-tests conducted, we assumed our null hypothesis to be that there was no significant difference between the mean distribution of meditation scores. To calculate the t-statistic and p-value, we used scipy’s built in function ttest_ind and compared it to an alpha of 0.05. This can be seen in this screenshot of our compare_group function.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Overall, after conducting the two-sample t-tests, we found that there was no significant difference between the mean distribution of meditation scores between heavy metal music and classical music as well as words and images. As a result, for those tests, we failed to reject the null hypothesis.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However, we did find there to be a significant difference between the mean distribution of meditation scores between no music and heavy metal music as well as no music and classical music. In both cases, we rejected the null hypothesis as there is a significant difference between the mean meditation scores of no music and heavy metal music as well as a significant difference between the mean meditation scores of no music and classical music.</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g22220e6249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 name="Google Shape;808;g22220e6249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Cambay"/>
                <a:ea typeface="Cambay"/>
                <a:cs typeface="Cambay"/>
                <a:sym typeface="Cambay"/>
              </a:rPr>
              <a:t>When considering the a</a:t>
            </a:r>
            <a:r>
              <a:rPr lang="en" sz="1000">
                <a:solidFill>
                  <a:schemeClr val="dk1"/>
                </a:solidFill>
                <a:latin typeface="Cambay"/>
                <a:ea typeface="Cambay"/>
                <a:cs typeface="Cambay"/>
                <a:sym typeface="Cambay"/>
              </a:rPr>
              <a:t>ccuracy scores, we notably saw that there was a statistically significant difference between the accuracy scores for heavy metal music and classical music. </a:t>
            </a:r>
            <a:r>
              <a:rPr b="1" lang="en" sz="1000">
                <a:solidFill>
                  <a:srgbClr val="659DA9"/>
                </a:solidFill>
                <a:latin typeface="Cambay"/>
                <a:ea typeface="Cambay"/>
                <a:cs typeface="Cambay"/>
                <a:sym typeface="Cambay"/>
              </a:rPr>
              <a:t>As a result, the accuracy scores for heavy metal were significantly worse than that of classical music.</a:t>
            </a:r>
            <a:endParaRPr b="1" sz="1000">
              <a:solidFill>
                <a:srgbClr val="659DA9"/>
              </a:solidFill>
              <a:latin typeface="Cambay"/>
              <a:ea typeface="Cambay"/>
              <a:cs typeface="Cambay"/>
              <a:sym typeface="Cambay"/>
            </a:endParaRPr>
          </a:p>
          <a:p>
            <a:pPr indent="0" lvl="0" marL="0" rtl="0" algn="l">
              <a:spcBef>
                <a:spcPts val="0"/>
              </a:spcBef>
              <a:spcAft>
                <a:spcPts val="0"/>
              </a:spcAft>
              <a:buNone/>
            </a:pPr>
            <a:r>
              <a:t/>
            </a:r>
            <a:endParaRPr b="1" sz="1000">
              <a:solidFill>
                <a:srgbClr val="659DA9"/>
              </a:solidFill>
              <a:latin typeface="Cambay"/>
              <a:ea typeface="Cambay"/>
              <a:cs typeface="Cambay"/>
              <a:sym typeface="Cambay"/>
            </a:endParaRPr>
          </a:p>
          <a:p>
            <a:pPr indent="0" lvl="0" marL="0" rtl="0" algn="l">
              <a:spcBef>
                <a:spcPts val="0"/>
              </a:spcBef>
              <a:spcAft>
                <a:spcPts val="0"/>
              </a:spcAft>
              <a:buNone/>
            </a:pPr>
            <a:r>
              <a:rPr lang="en" sz="1000">
                <a:solidFill>
                  <a:schemeClr val="dk1"/>
                </a:solidFill>
                <a:latin typeface="Cambay"/>
                <a:ea typeface="Cambay"/>
                <a:cs typeface="Cambay"/>
                <a:sym typeface="Cambay"/>
              </a:rPr>
              <a:t>When considering the meditation Scores, we notably saw that there was a statistically significant difference between the meditation scores for no music and heavy metal music. Additionally, there was a statistically significant difference between the meditation scores for no music and classical music. </a:t>
            </a:r>
            <a:r>
              <a:rPr b="1" lang="en" sz="1000">
                <a:solidFill>
                  <a:srgbClr val="659DA9"/>
                </a:solidFill>
                <a:latin typeface="Cambay"/>
                <a:ea typeface="Cambay"/>
                <a:cs typeface="Cambay"/>
                <a:sym typeface="Cambay"/>
              </a:rPr>
              <a:t>As a result, The meditation scores for both classical music and heavy metal music were significantly worse than that of no music.</a:t>
            </a:r>
            <a:endParaRPr sz="5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145ed1ca0c8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145ed1ca0c8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What did you learn?</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How much work did you do? </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221e355f14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 name="Google Shape;860;g221e355f14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How hard was what you did/tried to do?</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Are you aware of the strengths and limitations of your approach/algorithm?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presentation, we will first go through our Introduction and Motivation, along with our research question. We then touch on the background and related works, from class and outside of class. We will go on to explain our methods for conducting our research, and how we collected our data. Finally, we will explain and analyze our results, ending with a discussion of the strengths and limitations of our project, and what we learned along the way.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 name="Shape 865"/>
        <p:cNvGrpSpPr/>
        <p:nvPr/>
      </p:nvGrpSpPr>
      <p:grpSpPr>
        <a:xfrm>
          <a:off x="0" y="0"/>
          <a:ext cx="0" cy="0"/>
          <a:chOff x="0" y="0"/>
          <a:chExt cx="0" cy="0"/>
        </a:xfrm>
      </p:grpSpPr>
      <p:sp>
        <p:nvSpPr>
          <p:cNvPr id="866" name="Google Shape;866;g145da6aaf6f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 name="Google Shape;867;g145da6aaf6f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gfb168689d4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 name="Google Shape;876;gfb168689d4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fb168689d4_0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fb168689d4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Our project is centered on how different genres of music affect listeners’ retention level. The motivation of this research is the fact that many students listen to music when studying. However, different people have different preferred genres. Hence, in this project, via measuring brain activity with  neurosky, we would like to examine whether there is a difference in retention when a person listens to classical or heavy metal music. We also further our project to see whether a given word or image affects the attention of a person. In addition, as we did research for our experiment we discovered the Mozart Effect which theorizes that classical music improves intelligence. This is important because music is an important part of our lives, and there has been past studies that have shown that it can increase memory, attention, and intelligence all key ideas for students going through college. Therefore, we wanted to compare these results in action.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137fdd20d96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137fdd20d96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leads us to our Research Question and Essentially our problem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bd6c00e730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9" name="Google Shape;639;gbd6c00e730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To specify as well as consolidate our hypothesis, we sought evidences from a couple of related papers. The first one is a paper called Enhancing Memory Retention by increasing Alpha and decreasing Beta brainwaves using Music. We also found a paper that talked about the mozart effect in terms of  its EEG pattern: The Mozart Effect: A quantitative EEG study. To analyze our results we used a t-test, which is a parametric test. This relates to work in class as it considers different brainwaves, and it taught us how to analyze EEG brainwaves.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137fdd20d96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137fdd20d96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145da6aaf6f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145da6aaf6f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221e516d91d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221e516d91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For full credit there should be enough detail for someone relatively skilled to replicate your work.</a:t>
            </a:r>
            <a:r>
              <a:rPr lang="en">
                <a:solidFill>
                  <a:schemeClr val="dk1"/>
                </a:solidFill>
              </a:rPr>
              <a: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22247df15f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22247df15f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7.png"/><Relationship Id="rId9" Type="http://schemas.openxmlformats.org/officeDocument/2006/relationships/image" Target="../media/image11.png"/><Relationship Id="rId5" Type="http://schemas.openxmlformats.org/officeDocument/2006/relationships/image" Target="../media/image8.png"/><Relationship Id="rId6" Type="http://schemas.openxmlformats.org/officeDocument/2006/relationships/image" Target="../media/image2.png"/><Relationship Id="rId7" Type="http://schemas.openxmlformats.org/officeDocument/2006/relationships/image" Target="../media/image4.png"/><Relationship Id="rId8"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7.png"/><Relationship Id="rId9" Type="http://schemas.openxmlformats.org/officeDocument/2006/relationships/image" Target="../media/image1.png"/><Relationship Id="rId5" Type="http://schemas.openxmlformats.org/officeDocument/2006/relationships/image" Target="../media/image8.png"/><Relationship Id="rId6" Type="http://schemas.openxmlformats.org/officeDocument/2006/relationships/image" Target="../media/image2.png"/><Relationship Id="rId7" Type="http://schemas.openxmlformats.org/officeDocument/2006/relationships/image" Target="../media/image4.png"/><Relationship Id="rId8"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1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13.png"/><Relationship Id="rId9" Type="http://schemas.openxmlformats.org/officeDocument/2006/relationships/image" Target="../media/image6.png"/><Relationship Id="rId5" Type="http://schemas.openxmlformats.org/officeDocument/2006/relationships/image" Target="../media/image4.png"/><Relationship Id="rId6" Type="http://schemas.openxmlformats.org/officeDocument/2006/relationships/image" Target="../media/image16.png"/><Relationship Id="rId7" Type="http://schemas.openxmlformats.org/officeDocument/2006/relationships/image" Target="../media/image17.png"/><Relationship Id="rId8" Type="http://schemas.openxmlformats.org/officeDocument/2006/relationships/image" Target="../media/image14.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12.png"/><Relationship Id="rId4"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17.png"/><Relationship Id="rId4" Type="http://schemas.openxmlformats.org/officeDocument/2006/relationships/image" Target="../media/image12.png"/><Relationship Id="rId10" Type="http://schemas.openxmlformats.org/officeDocument/2006/relationships/image" Target="../media/image2.png"/><Relationship Id="rId9" Type="http://schemas.openxmlformats.org/officeDocument/2006/relationships/image" Target="../media/image15.png"/><Relationship Id="rId5" Type="http://schemas.openxmlformats.org/officeDocument/2006/relationships/image" Target="../media/image6.png"/><Relationship Id="rId6" Type="http://schemas.openxmlformats.org/officeDocument/2006/relationships/image" Target="../media/image11.png"/><Relationship Id="rId7" Type="http://schemas.openxmlformats.org/officeDocument/2006/relationships/image" Target="../media/image14.png"/><Relationship Id="rId8"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13.png"/><Relationship Id="rId5" Type="http://schemas.openxmlformats.org/officeDocument/2006/relationships/image" Target="../media/image18.png"/><Relationship Id="rId6"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11.png"/><Relationship Id="rId5" Type="http://schemas.openxmlformats.org/officeDocument/2006/relationships/image" Target="../media/image19.png"/><Relationship Id="rId6" Type="http://schemas.openxmlformats.org/officeDocument/2006/relationships/image" Target="../media/image17.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11.png"/><Relationship Id="rId5" Type="http://schemas.openxmlformats.org/officeDocument/2006/relationships/image" Target="../media/image19.png"/><Relationship Id="rId6" Type="http://schemas.openxmlformats.org/officeDocument/2006/relationships/image" Target="../media/image17.png"/><Relationship Id="rId7" Type="http://schemas.openxmlformats.org/officeDocument/2006/relationships/image" Target="../media/image2.png"/><Relationship Id="rId8"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11.png"/><Relationship Id="rId5" Type="http://schemas.openxmlformats.org/officeDocument/2006/relationships/image" Target="../media/image19.png"/><Relationship Id="rId6" Type="http://schemas.openxmlformats.org/officeDocument/2006/relationships/image" Target="../media/image17.png"/><Relationship Id="rId7" Type="http://schemas.openxmlformats.org/officeDocument/2006/relationships/image" Target="../media/image2.png"/><Relationship Id="rId8" Type="http://schemas.openxmlformats.org/officeDocument/2006/relationships/image" Target="../media/image4.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20.png"/><Relationship Id="rId4" Type="http://schemas.openxmlformats.org/officeDocument/2006/relationships/image" Target="../media/image21.png"/><Relationship Id="rId9" Type="http://schemas.openxmlformats.org/officeDocument/2006/relationships/image" Target="../media/image6.png"/><Relationship Id="rId5" Type="http://schemas.openxmlformats.org/officeDocument/2006/relationships/image" Target="../media/image12.png"/><Relationship Id="rId6" Type="http://schemas.openxmlformats.org/officeDocument/2006/relationships/image" Target="../media/image14.png"/><Relationship Id="rId7" Type="http://schemas.openxmlformats.org/officeDocument/2006/relationships/image" Target="../media/image22.png"/><Relationship Id="rId8" Type="http://schemas.openxmlformats.org/officeDocument/2006/relationships/image" Target="../media/image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7.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8.png"/><Relationship Id="rId8" Type="http://schemas.openxmlformats.org/officeDocument/2006/relationships/image" Target="../media/image20.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15.png"/><Relationship Id="rId4" Type="http://schemas.openxmlformats.org/officeDocument/2006/relationships/image" Target="../media/image6.png"/><Relationship Id="rId5" Type="http://schemas.openxmlformats.org/officeDocument/2006/relationships/image" Target="../media/image2.png"/><Relationship Id="rId6" Type="http://schemas.openxmlformats.org/officeDocument/2006/relationships/image" Target="../media/image1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12.png"/><Relationship Id="rId6" Type="http://schemas.openxmlformats.org/officeDocument/2006/relationships/image" Target="../media/image6.png"/><Relationship Id="rId7" Type="http://schemas.openxmlformats.org/officeDocument/2006/relationships/image" Target="../media/image1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5.png"/><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8.png"/><Relationship Id="rId8" Type="http://schemas.openxmlformats.org/officeDocument/2006/relationships/image" Target="../media/image20.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8.png"/><Relationship Id="rId4" Type="http://schemas.openxmlformats.org/officeDocument/2006/relationships/image" Target="../media/image13.png"/><Relationship Id="rId5" Type="http://schemas.openxmlformats.org/officeDocument/2006/relationships/image" Target="../media/image16.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19.png"/><Relationship Id="rId4" Type="http://schemas.openxmlformats.org/officeDocument/2006/relationships/image" Target="../media/image17.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1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6.png"/><Relationship Id="rId7" Type="http://schemas.openxmlformats.org/officeDocument/2006/relationships/image" Target="../media/image1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9.png"/><Relationship Id="rId4" Type="http://schemas.openxmlformats.org/officeDocument/2006/relationships/image" Target="../media/image17.png"/><Relationship Id="rId5" Type="http://schemas.openxmlformats.org/officeDocument/2006/relationships/image" Target="../media/image2.png"/><Relationship Id="rId6" Type="http://schemas.openxmlformats.org/officeDocument/2006/relationships/image" Target="../media/image4.png"/><Relationship Id="rId7" Type="http://schemas.openxmlformats.org/officeDocument/2006/relationships/image" Target="../media/image11.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7.png"/><Relationship Id="rId4" Type="http://schemas.openxmlformats.org/officeDocument/2006/relationships/image" Target="../media/image19.png"/><Relationship Id="rId5" Type="http://schemas.openxmlformats.org/officeDocument/2006/relationships/image" Target="../media/image13.png"/><Relationship Id="rId6" Type="http://schemas.openxmlformats.org/officeDocument/2006/relationships/image" Target="../media/image16.png"/><Relationship Id="rId7" Type="http://schemas.openxmlformats.org/officeDocument/2006/relationships/image" Target="../media/image14.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15.png"/><Relationship Id="rId4" Type="http://schemas.openxmlformats.org/officeDocument/2006/relationships/image" Target="../media/image6.png"/><Relationship Id="rId5" Type="http://schemas.openxmlformats.org/officeDocument/2006/relationships/image" Target="../media/image2.png"/><Relationship Id="rId6" Type="http://schemas.openxmlformats.org/officeDocument/2006/relationships/image" Target="../media/image1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15.png"/><Relationship Id="rId4" Type="http://schemas.openxmlformats.org/officeDocument/2006/relationships/image" Target="../media/image6.png"/><Relationship Id="rId5" Type="http://schemas.openxmlformats.org/officeDocument/2006/relationships/image" Target="../media/image2.png"/><Relationship Id="rId6"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5.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8.png"/><Relationship Id="rId8" Type="http://schemas.openxmlformats.org/officeDocument/2006/relationships/image" Target="../media/image20.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19.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11.png"/><Relationship Id="rId6" Type="http://schemas.openxmlformats.org/officeDocument/2006/relationships/image" Target="../media/image2.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1.png"/><Relationship Id="rId4" Type="http://schemas.openxmlformats.org/officeDocument/2006/relationships/image" Target="../media/image13.png"/><Relationship Id="rId5" Type="http://schemas.openxmlformats.org/officeDocument/2006/relationships/image" Target="../media/image14.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7.png"/><Relationship Id="rId4"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2.png"/><Relationship Id="rId6" Type="http://schemas.openxmlformats.org/officeDocument/2006/relationships/image" Target="../media/image4.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8.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0.png"/><Relationship Id="rId4" Type="http://schemas.openxmlformats.org/officeDocument/2006/relationships/image" Target="../media/image18.png"/><Relationship Id="rId5" Type="http://schemas.openxmlformats.org/officeDocument/2006/relationships/image" Target="../media/image30.png"/><Relationship Id="rId6" Type="http://schemas.openxmlformats.org/officeDocument/2006/relationships/image" Target="../media/image19.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8.png"/><Relationship Id="rId4" Type="http://schemas.openxmlformats.org/officeDocument/2006/relationships/image" Target="../media/image30.png"/><Relationship Id="rId5" Type="http://schemas.openxmlformats.org/officeDocument/2006/relationships/image" Target="../media/image13.png"/><Relationship Id="rId6" Type="http://schemas.openxmlformats.org/officeDocument/2006/relationships/image" Target="../media/image11.png"/><Relationship Id="rId7" Type="http://schemas.openxmlformats.org/officeDocument/2006/relationships/image" Target="../media/image1.png"/><Relationship Id="rId8" Type="http://schemas.openxmlformats.org/officeDocument/2006/relationships/image" Target="../media/image19.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2.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hyperlink" Target="http://bit.ly/2Tynxth" TargetMode="External"/><Relationship Id="rId6" Type="http://schemas.openxmlformats.org/officeDocument/2006/relationships/hyperlink" Target="http://bit.ly/2TyoMsr" TargetMode="External"/><Relationship Id="rId7" Type="http://schemas.openxmlformats.org/officeDocument/2006/relationships/hyperlink" Target="http://bit.ly/2TtBDfr" TargetMode="Externa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7.png"/><Relationship Id="rId9" Type="http://schemas.openxmlformats.org/officeDocument/2006/relationships/image" Target="../media/image1.png"/><Relationship Id="rId5" Type="http://schemas.openxmlformats.org/officeDocument/2006/relationships/image" Target="../media/image8.png"/><Relationship Id="rId6" Type="http://schemas.openxmlformats.org/officeDocument/2006/relationships/image" Target="../media/image2.png"/><Relationship Id="rId7" Type="http://schemas.openxmlformats.org/officeDocument/2006/relationships/image" Target="../media/image4.png"/><Relationship Id="rId8" Type="http://schemas.openxmlformats.org/officeDocument/2006/relationships/image" Target="../media/image11.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7.png"/><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3.png"/><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31000"/>
          </a:blip>
          <a:srcRect b="0" l="0" r="0" t="34167"/>
          <a:stretch/>
        </p:blipFill>
        <p:spPr>
          <a:xfrm>
            <a:off x="-72425" y="1771649"/>
            <a:ext cx="6918400" cy="3413775"/>
          </a:xfrm>
          <a:prstGeom prst="rect">
            <a:avLst/>
          </a:prstGeom>
          <a:noFill/>
          <a:ln>
            <a:noFill/>
          </a:ln>
        </p:spPr>
      </p:pic>
      <p:pic>
        <p:nvPicPr>
          <p:cNvPr id="10" name="Google Shape;10;p2"/>
          <p:cNvPicPr preferRelativeResize="0"/>
          <p:nvPr/>
        </p:nvPicPr>
        <p:blipFill rotWithShape="1">
          <a:blip r:embed="rId2">
            <a:alphaModFix amt="31000"/>
          </a:blip>
          <a:srcRect b="71614" l="0" r="0" t="0"/>
          <a:stretch/>
        </p:blipFill>
        <p:spPr>
          <a:xfrm>
            <a:off x="2285950" y="-49902"/>
            <a:ext cx="6918400" cy="1471927"/>
          </a:xfrm>
          <a:prstGeom prst="rect">
            <a:avLst/>
          </a:prstGeom>
          <a:noFill/>
          <a:ln>
            <a:noFill/>
          </a:ln>
        </p:spPr>
      </p:pic>
      <p:pic>
        <p:nvPicPr>
          <p:cNvPr id="11" name="Google Shape;11;p2"/>
          <p:cNvPicPr preferRelativeResize="0"/>
          <p:nvPr/>
        </p:nvPicPr>
        <p:blipFill rotWithShape="1">
          <a:blip r:embed="rId3">
            <a:alphaModFix amt="75000"/>
          </a:blip>
          <a:srcRect b="0" l="0" r="0" t="0"/>
          <a:stretch/>
        </p:blipFill>
        <p:spPr>
          <a:xfrm rot="8953326">
            <a:off x="-487738" y="-262179"/>
            <a:ext cx="1290974" cy="1290969"/>
          </a:xfrm>
          <a:prstGeom prst="rect">
            <a:avLst/>
          </a:prstGeom>
          <a:noFill/>
          <a:ln>
            <a:noFill/>
          </a:ln>
        </p:spPr>
      </p:pic>
      <p:pic>
        <p:nvPicPr>
          <p:cNvPr id="12" name="Google Shape;12;p2"/>
          <p:cNvPicPr preferRelativeResize="0"/>
          <p:nvPr/>
        </p:nvPicPr>
        <p:blipFill rotWithShape="1">
          <a:blip r:embed="rId4">
            <a:alphaModFix amt="69000"/>
          </a:blip>
          <a:srcRect b="0" l="0" r="0" t="0"/>
          <a:stretch/>
        </p:blipFill>
        <p:spPr>
          <a:xfrm rot="-487124">
            <a:off x="3826789" y="4430947"/>
            <a:ext cx="1301204" cy="1301204"/>
          </a:xfrm>
          <a:prstGeom prst="rect">
            <a:avLst/>
          </a:prstGeom>
          <a:noFill/>
          <a:ln>
            <a:noFill/>
          </a:ln>
        </p:spPr>
      </p:pic>
      <p:pic>
        <p:nvPicPr>
          <p:cNvPr id="13" name="Google Shape;13;p2"/>
          <p:cNvPicPr preferRelativeResize="0"/>
          <p:nvPr/>
        </p:nvPicPr>
        <p:blipFill rotWithShape="1">
          <a:blip r:embed="rId5">
            <a:alphaModFix amt="66000"/>
          </a:blip>
          <a:srcRect b="0" l="0" r="0" t="0"/>
          <a:stretch/>
        </p:blipFill>
        <p:spPr>
          <a:xfrm rot="-487112">
            <a:off x="3690080" y="429499"/>
            <a:ext cx="633792" cy="633797"/>
          </a:xfrm>
          <a:prstGeom prst="rect">
            <a:avLst/>
          </a:prstGeom>
          <a:noFill/>
          <a:ln>
            <a:noFill/>
          </a:ln>
        </p:spPr>
      </p:pic>
      <p:pic>
        <p:nvPicPr>
          <p:cNvPr id="14" name="Google Shape;14;p2"/>
          <p:cNvPicPr preferRelativeResize="0"/>
          <p:nvPr/>
        </p:nvPicPr>
        <p:blipFill rotWithShape="1">
          <a:blip r:embed="rId4">
            <a:alphaModFix amt="69000"/>
          </a:blip>
          <a:srcRect b="0" l="0" r="0" t="0"/>
          <a:stretch/>
        </p:blipFill>
        <p:spPr>
          <a:xfrm rot="-487123">
            <a:off x="8440039" y="4295079"/>
            <a:ext cx="971953" cy="971953"/>
          </a:xfrm>
          <a:prstGeom prst="rect">
            <a:avLst/>
          </a:prstGeom>
          <a:noFill/>
          <a:ln>
            <a:noFill/>
          </a:ln>
        </p:spPr>
      </p:pic>
      <p:sp>
        <p:nvSpPr>
          <p:cNvPr id="15" name="Google Shape;15;p2"/>
          <p:cNvSpPr txBox="1"/>
          <p:nvPr>
            <p:ph type="ctrTitle"/>
          </p:nvPr>
        </p:nvSpPr>
        <p:spPr>
          <a:xfrm>
            <a:off x="713100" y="993875"/>
            <a:ext cx="4651200" cy="2387700"/>
          </a:xfrm>
          <a:prstGeom prst="rect">
            <a:avLst/>
          </a:prstGeom>
        </p:spPr>
        <p:txBody>
          <a:bodyPr anchorCtr="0" anchor="ctr" bIns="91425" lIns="91425" spcFirstLastPara="1" rIns="91425" wrap="square" tIns="91425">
            <a:noAutofit/>
          </a:bodyPr>
          <a:lstStyle>
            <a:lvl1pPr lvl="0" algn="l">
              <a:lnSpc>
                <a:spcPct val="80000"/>
              </a:lnSpc>
              <a:spcBef>
                <a:spcPts val="0"/>
              </a:spcBef>
              <a:spcAft>
                <a:spcPts val="0"/>
              </a:spcAft>
              <a:buSzPts val="5200"/>
              <a:buNone/>
              <a:defRPr sz="5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6" name="Google Shape;16;p2"/>
          <p:cNvSpPr txBox="1"/>
          <p:nvPr>
            <p:ph idx="1" type="subTitle"/>
          </p:nvPr>
        </p:nvSpPr>
        <p:spPr>
          <a:xfrm>
            <a:off x="713100" y="3673825"/>
            <a:ext cx="4651200" cy="475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pic>
        <p:nvPicPr>
          <p:cNvPr id="80" name="Google Shape;80;p11"/>
          <p:cNvPicPr preferRelativeResize="0"/>
          <p:nvPr/>
        </p:nvPicPr>
        <p:blipFill rotWithShape="1">
          <a:blip r:embed="rId2">
            <a:alphaModFix amt="31000"/>
          </a:blip>
          <a:srcRect b="0" l="0" r="0" t="34167"/>
          <a:stretch/>
        </p:blipFill>
        <p:spPr>
          <a:xfrm rot="10800000">
            <a:off x="2740049" y="-382614"/>
            <a:ext cx="6918400" cy="3413775"/>
          </a:xfrm>
          <a:prstGeom prst="rect">
            <a:avLst/>
          </a:prstGeom>
          <a:noFill/>
          <a:ln>
            <a:noFill/>
          </a:ln>
        </p:spPr>
      </p:pic>
      <p:pic>
        <p:nvPicPr>
          <p:cNvPr id="81" name="Google Shape;81;p11"/>
          <p:cNvPicPr preferRelativeResize="0"/>
          <p:nvPr/>
        </p:nvPicPr>
        <p:blipFill rotWithShape="1">
          <a:blip r:embed="rId3">
            <a:alphaModFix amt="38000"/>
          </a:blip>
          <a:srcRect b="0" l="0" r="0" t="37942"/>
          <a:stretch/>
        </p:blipFill>
        <p:spPr>
          <a:xfrm flipH="1">
            <a:off x="-8175" y="592505"/>
            <a:ext cx="9871124" cy="4591304"/>
          </a:xfrm>
          <a:prstGeom prst="rect">
            <a:avLst/>
          </a:prstGeom>
          <a:noFill/>
          <a:ln>
            <a:noFill/>
          </a:ln>
        </p:spPr>
      </p:pic>
      <p:pic>
        <p:nvPicPr>
          <p:cNvPr id="82" name="Google Shape;82;p11"/>
          <p:cNvPicPr preferRelativeResize="0"/>
          <p:nvPr/>
        </p:nvPicPr>
        <p:blipFill rotWithShape="1">
          <a:blip r:embed="rId4">
            <a:alphaModFix amt="87000"/>
          </a:blip>
          <a:srcRect b="0" l="0" r="0" t="0"/>
          <a:stretch/>
        </p:blipFill>
        <p:spPr>
          <a:xfrm flipH="1" rot="10682364">
            <a:off x="7298902" y="2929394"/>
            <a:ext cx="3037322" cy="3037340"/>
          </a:xfrm>
          <a:prstGeom prst="rect">
            <a:avLst/>
          </a:prstGeom>
          <a:noFill/>
          <a:ln>
            <a:noFill/>
          </a:ln>
        </p:spPr>
      </p:pic>
      <p:pic>
        <p:nvPicPr>
          <p:cNvPr id="83" name="Google Shape;83;p11"/>
          <p:cNvPicPr preferRelativeResize="0"/>
          <p:nvPr/>
        </p:nvPicPr>
        <p:blipFill>
          <a:blip r:embed="rId5">
            <a:alphaModFix amt="82000"/>
          </a:blip>
          <a:stretch>
            <a:fillRect/>
          </a:stretch>
        </p:blipFill>
        <p:spPr>
          <a:xfrm flipH="1" rot="-6283850">
            <a:off x="-1029320" y="-1659286"/>
            <a:ext cx="3250139" cy="3250139"/>
          </a:xfrm>
          <a:prstGeom prst="rect">
            <a:avLst/>
          </a:prstGeom>
          <a:noFill/>
          <a:ln>
            <a:noFill/>
          </a:ln>
        </p:spPr>
      </p:pic>
      <p:pic>
        <p:nvPicPr>
          <p:cNvPr id="84" name="Google Shape;84;p11"/>
          <p:cNvPicPr preferRelativeResize="0"/>
          <p:nvPr/>
        </p:nvPicPr>
        <p:blipFill rotWithShape="1">
          <a:blip r:embed="rId6">
            <a:alphaModFix amt="69000"/>
          </a:blip>
          <a:srcRect b="0" l="0" r="0" t="0"/>
          <a:stretch/>
        </p:blipFill>
        <p:spPr>
          <a:xfrm flipH="1" rot="-10312878">
            <a:off x="6176692" y="4553551"/>
            <a:ext cx="1005191" cy="1005192"/>
          </a:xfrm>
          <a:prstGeom prst="rect">
            <a:avLst/>
          </a:prstGeom>
          <a:noFill/>
          <a:ln>
            <a:noFill/>
          </a:ln>
        </p:spPr>
      </p:pic>
      <p:pic>
        <p:nvPicPr>
          <p:cNvPr id="85" name="Google Shape;85;p11"/>
          <p:cNvPicPr preferRelativeResize="0"/>
          <p:nvPr/>
        </p:nvPicPr>
        <p:blipFill rotWithShape="1">
          <a:blip r:embed="rId7">
            <a:alphaModFix amt="75000"/>
          </a:blip>
          <a:srcRect b="0" l="0" r="0" t="0"/>
          <a:stretch/>
        </p:blipFill>
        <p:spPr>
          <a:xfrm flipH="1" rot="-10312857">
            <a:off x="1943700" y="-323091"/>
            <a:ext cx="907356" cy="907372"/>
          </a:xfrm>
          <a:prstGeom prst="rect">
            <a:avLst/>
          </a:prstGeom>
          <a:noFill/>
          <a:ln>
            <a:noFill/>
          </a:ln>
        </p:spPr>
      </p:pic>
      <p:pic>
        <p:nvPicPr>
          <p:cNvPr id="86" name="Google Shape;86;p11"/>
          <p:cNvPicPr preferRelativeResize="0"/>
          <p:nvPr/>
        </p:nvPicPr>
        <p:blipFill rotWithShape="1">
          <a:blip r:embed="rId8">
            <a:alphaModFix amt="60000"/>
          </a:blip>
          <a:srcRect b="0" l="0" r="0" t="0"/>
          <a:stretch/>
        </p:blipFill>
        <p:spPr>
          <a:xfrm rot="-487117">
            <a:off x="7262455" y="1035194"/>
            <a:ext cx="223202" cy="223203"/>
          </a:xfrm>
          <a:prstGeom prst="rect">
            <a:avLst/>
          </a:prstGeom>
          <a:noFill/>
          <a:ln>
            <a:noFill/>
          </a:ln>
        </p:spPr>
      </p:pic>
      <p:pic>
        <p:nvPicPr>
          <p:cNvPr id="87" name="Google Shape;87;p11"/>
          <p:cNvPicPr preferRelativeResize="0"/>
          <p:nvPr/>
        </p:nvPicPr>
        <p:blipFill rotWithShape="1">
          <a:blip r:embed="rId9">
            <a:alphaModFix amt="60000"/>
          </a:blip>
          <a:srcRect b="0" l="0" r="0" t="0"/>
          <a:stretch/>
        </p:blipFill>
        <p:spPr>
          <a:xfrm rot="-487117">
            <a:off x="1223605" y="3885094"/>
            <a:ext cx="223202" cy="223203"/>
          </a:xfrm>
          <a:prstGeom prst="rect">
            <a:avLst/>
          </a:prstGeom>
          <a:noFill/>
          <a:ln>
            <a:noFill/>
          </a:ln>
        </p:spPr>
      </p:pic>
      <p:sp>
        <p:nvSpPr>
          <p:cNvPr id="88" name="Google Shape;88;p11"/>
          <p:cNvSpPr txBox="1"/>
          <p:nvPr>
            <p:ph hasCustomPrompt="1" type="title"/>
          </p:nvPr>
        </p:nvSpPr>
        <p:spPr>
          <a:xfrm>
            <a:off x="2423100" y="1273050"/>
            <a:ext cx="4297800" cy="2100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149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9" name="Google Shape;89;p11"/>
          <p:cNvSpPr txBox="1"/>
          <p:nvPr>
            <p:ph idx="1" type="subTitle"/>
          </p:nvPr>
        </p:nvSpPr>
        <p:spPr>
          <a:xfrm>
            <a:off x="2423100" y="3373350"/>
            <a:ext cx="4297800" cy="49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0" name="Shape 9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1" name="Shape 91"/>
        <p:cNvGrpSpPr/>
        <p:nvPr/>
      </p:nvGrpSpPr>
      <p:grpSpPr>
        <a:xfrm>
          <a:off x="0" y="0"/>
          <a:ext cx="0" cy="0"/>
          <a:chOff x="0" y="0"/>
          <a:chExt cx="0" cy="0"/>
        </a:xfrm>
      </p:grpSpPr>
      <p:pic>
        <p:nvPicPr>
          <p:cNvPr id="92" name="Google Shape;92;p13"/>
          <p:cNvPicPr preferRelativeResize="0"/>
          <p:nvPr/>
        </p:nvPicPr>
        <p:blipFill rotWithShape="1">
          <a:blip r:embed="rId2">
            <a:alphaModFix amt="31000"/>
          </a:blip>
          <a:srcRect b="0" l="0" r="0" t="34167"/>
          <a:stretch/>
        </p:blipFill>
        <p:spPr>
          <a:xfrm>
            <a:off x="-72425" y="1771649"/>
            <a:ext cx="6918400" cy="3413775"/>
          </a:xfrm>
          <a:prstGeom prst="rect">
            <a:avLst/>
          </a:prstGeom>
          <a:noFill/>
          <a:ln>
            <a:noFill/>
          </a:ln>
        </p:spPr>
      </p:pic>
      <p:pic>
        <p:nvPicPr>
          <p:cNvPr id="93" name="Google Shape;93;p13"/>
          <p:cNvPicPr preferRelativeResize="0"/>
          <p:nvPr/>
        </p:nvPicPr>
        <p:blipFill rotWithShape="1">
          <a:blip r:embed="rId2">
            <a:alphaModFix amt="31000"/>
          </a:blip>
          <a:srcRect b="71614" l="0" r="0" t="0"/>
          <a:stretch/>
        </p:blipFill>
        <p:spPr>
          <a:xfrm flipH="1" rot="10800000">
            <a:off x="2285950" y="3826423"/>
            <a:ext cx="6918400" cy="1471927"/>
          </a:xfrm>
          <a:prstGeom prst="rect">
            <a:avLst/>
          </a:prstGeom>
          <a:noFill/>
          <a:ln>
            <a:noFill/>
          </a:ln>
        </p:spPr>
      </p:pic>
      <p:pic>
        <p:nvPicPr>
          <p:cNvPr id="94" name="Google Shape;94;p13"/>
          <p:cNvPicPr preferRelativeResize="0"/>
          <p:nvPr/>
        </p:nvPicPr>
        <p:blipFill rotWithShape="1">
          <a:blip r:embed="rId3">
            <a:alphaModFix amt="87000"/>
          </a:blip>
          <a:srcRect b="0" l="0" r="0" t="0"/>
          <a:stretch/>
        </p:blipFill>
        <p:spPr>
          <a:xfrm rot="117637">
            <a:off x="7826036" y="-354560"/>
            <a:ext cx="1583266" cy="1583281"/>
          </a:xfrm>
          <a:prstGeom prst="rect">
            <a:avLst/>
          </a:prstGeom>
          <a:noFill/>
          <a:ln>
            <a:noFill/>
          </a:ln>
        </p:spPr>
      </p:pic>
      <p:pic>
        <p:nvPicPr>
          <p:cNvPr id="95" name="Google Shape;95;p13"/>
          <p:cNvPicPr preferRelativeResize="0"/>
          <p:nvPr/>
        </p:nvPicPr>
        <p:blipFill>
          <a:blip r:embed="rId4">
            <a:alphaModFix amt="82000"/>
          </a:blip>
          <a:stretch>
            <a:fillRect/>
          </a:stretch>
        </p:blipFill>
        <p:spPr>
          <a:xfrm rot="-4516150">
            <a:off x="-349807" y="-274908"/>
            <a:ext cx="1423990" cy="1423990"/>
          </a:xfrm>
          <a:prstGeom prst="rect">
            <a:avLst/>
          </a:prstGeom>
          <a:noFill/>
          <a:ln>
            <a:noFill/>
          </a:ln>
        </p:spPr>
      </p:pic>
      <p:pic>
        <p:nvPicPr>
          <p:cNvPr id="96" name="Google Shape;96;p13"/>
          <p:cNvPicPr preferRelativeResize="0"/>
          <p:nvPr/>
        </p:nvPicPr>
        <p:blipFill rotWithShape="1">
          <a:blip r:embed="rId5">
            <a:alphaModFix amt="69000"/>
          </a:blip>
          <a:srcRect b="0" l="0" r="0" t="0"/>
          <a:stretch/>
        </p:blipFill>
        <p:spPr>
          <a:xfrm rot="-487133">
            <a:off x="8273767" y="660130"/>
            <a:ext cx="1055868" cy="1055890"/>
          </a:xfrm>
          <a:prstGeom prst="rect">
            <a:avLst/>
          </a:prstGeom>
          <a:noFill/>
          <a:ln>
            <a:noFill/>
          </a:ln>
        </p:spPr>
      </p:pic>
      <p:pic>
        <p:nvPicPr>
          <p:cNvPr id="97" name="Google Shape;97;p13"/>
          <p:cNvPicPr preferRelativeResize="0"/>
          <p:nvPr/>
        </p:nvPicPr>
        <p:blipFill rotWithShape="1">
          <a:blip r:embed="rId6">
            <a:alphaModFix amt="75000"/>
          </a:blip>
          <a:srcRect b="0" l="0" r="0" t="0"/>
          <a:stretch/>
        </p:blipFill>
        <p:spPr>
          <a:xfrm rot="-487125">
            <a:off x="-76613" y="749269"/>
            <a:ext cx="877613" cy="877598"/>
          </a:xfrm>
          <a:prstGeom prst="rect">
            <a:avLst/>
          </a:prstGeom>
          <a:noFill/>
          <a:ln>
            <a:noFill/>
          </a:ln>
        </p:spPr>
      </p:pic>
      <p:sp>
        <p:nvSpPr>
          <p:cNvPr id="98" name="Google Shape;98;p13"/>
          <p:cNvSpPr txBox="1"/>
          <p:nvPr>
            <p:ph type="title"/>
          </p:nvPr>
        </p:nvSpPr>
        <p:spPr>
          <a:xfrm>
            <a:off x="2205075" y="1637300"/>
            <a:ext cx="2114700" cy="462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lt2"/>
              </a:buClr>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9" name="Google Shape;99;p13"/>
          <p:cNvSpPr txBox="1"/>
          <p:nvPr>
            <p:ph hasCustomPrompt="1" idx="2" type="title"/>
          </p:nvPr>
        </p:nvSpPr>
        <p:spPr>
          <a:xfrm>
            <a:off x="1147400" y="1960125"/>
            <a:ext cx="894000" cy="46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3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0" name="Google Shape;100;p13"/>
          <p:cNvSpPr txBox="1"/>
          <p:nvPr>
            <p:ph idx="1" type="subTitle"/>
          </p:nvPr>
        </p:nvSpPr>
        <p:spPr>
          <a:xfrm>
            <a:off x="2205075" y="2099350"/>
            <a:ext cx="21147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1" name="Google Shape;101;p13"/>
          <p:cNvSpPr txBox="1"/>
          <p:nvPr>
            <p:ph idx="3" type="title"/>
          </p:nvPr>
        </p:nvSpPr>
        <p:spPr>
          <a:xfrm>
            <a:off x="5881900" y="1637300"/>
            <a:ext cx="2114700" cy="462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lt2"/>
              </a:buClr>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2" name="Google Shape;102;p13"/>
          <p:cNvSpPr txBox="1"/>
          <p:nvPr>
            <p:ph hasCustomPrompt="1" idx="4" type="title"/>
          </p:nvPr>
        </p:nvSpPr>
        <p:spPr>
          <a:xfrm>
            <a:off x="4824213" y="1960125"/>
            <a:ext cx="894000" cy="46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3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3" name="Google Shape;103;p13"/>
          <p:cNvSpPr txBox="1"/>
          <p:nvPr>
            <p:ph idx="5" type="subTitle"/>
          </p:nvPr>
        </p:nvSpPr>
        <p:spPr>
          <a:xfrm>
            <a:off x="5881900" y="2099350"/>
            <a:ext cx="21147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4" name="Google Shape;104;p13"/>
          <p:cNvSpPr txBox="1"/>
          <p:nvPr>
            <p:ph idx="6" type="title"/>
          </p:nvPr>
        </p:nvSpPr>
        <p:spPr>
          <a:xfrm>
            <a:off x="2205075" y="3181225"/>
            <a:ext cx="2114700" cy="462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lt2"/>
              </a:buClr>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5" name="Google Shape;105;p13"/>
          <p:cNvSpPr txBox="1"/>
          <p:nvPr>
            <p:ph hasCustomPrompt="1" idx="7" type="title"/>
          </p:nvPr>
        </p:nvSpPr>
        <p:spPr>
          <a:xfrm>
            <a:off x="1147400" y="3501950"/>
            <a:ext cx="894000" cy="46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3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06" name="Google Shape;106;p13"/>
          <p:cNvSpPr txBox="1"/>
          <p:nvPr>
            <p:ph idx="8" type="subTitle"/>
          </p:nvPr>
        </p:nvSpPr>
        <p:spPr>
          <a:xfrm>
            <a:off x="2205075" y="3643250"/>
            <a:ext cx="21147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7" name="Google Shape;107;p13"/>
          <p:cNvSpPr txBox="1"/>
          <p:nvPr>
            <p:ph idx="9" type="title"/>
          </p:nvPr>
        </p:nvSpPr>
        <p:spPr>
          <a:xfrm>
            <a:off x="5881900" y="3181225"/>
            <a:ext cx="2114700" cy="462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lt2"/>
              </a:buClr>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8" name="Google Shape;108;p13"/>
          <p:cNvSpPr txBox="1"/>
          <p:nvPr>
            <p:ph hasCustomPrompt="1" idx="13" type="title"/>
          </p:nvPr>
        </p:nvSpPr>
        <p:spPr>
          <a:xfrm>
            <a:off x="4824213" y="3501950"/>
            <a:ext cx="894000" cy="46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3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09" name="Google Shape;109;p13"/>
          <p:cNvSpPr txBox="1"/>
          <p:nvPr>
            <p:ph idx="14" type="subTitle"/>
          </p:nvPr>
        </p:nvSpPr>
        <p:spPr>
          <a:xfrm>
            <a:off x="5881900" y="3643250"/>
            <a:ext cx="2114700" cy="54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0" name="Google Shape;110;p13"/>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BLANK_1_1_1_1_1_1_1">
    <p:spTree>
      <p:nvGrpSpPr>
        <p:cNvPr id="111" name="Shape 111"/>
        <p:cNvGrpSpPr/>
        <p:nvPr/>
      </p:nvGrpSpPr>
      <p:grpSpPr>
        <a:xfrm>
          <a:off x="0" y="0"/>
          <a:ext cx="0" cy="0"/>
          <a:chOff x="0" y="0"/>
          <a:chExt cx="0" cy="0"/>
        </a:xfrm>
      </p:grpSpPr>
      <p:pic>
        <p:nvPicPr>
          <p:cNvPr id="112" name="Google Shape;112;p14"/>
          <p:cNvPicPr preferRelativeResize="0"/>
          <p:nvPr/>
        </p:nvPicPr>
        <p:blipFill rotWithShape="1">
          <a:blip r:embed="rId2">
            <a:alphaModFix amt="31000"/>
          </a:blip>
          <a:srcRect b="0" l="0" r="0" t="34167"/>
          <a:stretch/>
        </p:blipFill>
        <p:spPr>
          <a:xfrm rot="10800000">
            <a:off x="3411850" y="-260652"/>
            <a:ext cx="6918400" cy="3413775"/>
          </a:xfrm>
          <a:prstGeom prst="rect">
            <a:avLst/>
          </a:prstGeom>
          <a:noFill/>
          <a:ln>
            <a:noFill/>
          </a:ln>
        </p:spPr>
      </p:pic>
      <p:pic>
        <p:nvPicPr>
          <p:cNvPr id="113" name="Google Shape;113;p14"/>
          <p:cNvPicPr preferRelativeResize="0"/>
          <p:nvPr/>
        </p:nvPicPr>
        <p:blipFill rotWithShape="1">
          <a:blip r:embed="rId2">
            <a:alphaModFix amt="31000"/>
          </a:blip>
          <a:srcRect b="0" l="0" r="0" t="34167"/>
          <a:stretch/>
        </p:blipFill>
        <p:spPr>
          <a:xfrm>
            <a:off x="-159050" y="2152649"/>
            <a:ext cx="6918400" cy="3413775"/>
          </a:xfrm>
          <a:prstGeom prst="rect">
            <a:avLst/>
          </a:prstGeom>
          <a:noFill/>
          <a:ln>
            <a:noFill/>
          </a:ln>
        </p:spPr>
      </p:pic>
      <p:sp>
        <p:nvSpPr>
          <p:cNvPr id="114" name="Google Shape;114;p14"/>
          <p:cNvSpPr txBox="1"/>
          <p:nvPr>
            <p:ph type="title"/>
          </p:nvPr>
        </p:nvSpPr>
        <p:spPr>
          <a:xfrm>
            <a:off x="713100" y="2570288"/>
            <a:ext cx="1926000" cy="462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5" name="Google Shape;115;p14"/>
          <p:cNvSpPr txBox="1"/>
          <p:nvPr>
            <p:ph hasCustomPrompt="1" idx="2" type="title"/>
          </p:nvPr>
        </p:nvSpPr>
        <p:spPr>
          <a:xfrm>
            <a:off x="1213500" y="1796838"/>
            <a:ext cx="894000" cy="46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3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6" name="Google Shape;116;p14"/>
          <p:cNvSpPr txBox="1"/>
          <p:nvPr>
            <p:ph idx="1" type="subTitle"/>
          </p:nvPr>
        </p:nvSpPr>
        <p:spPr>
          <a:xfrm>
            <a:off x="713100" y="3032338"/>
            <a:ext cx="1926000" cy="54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7" name="Google Shape;117;p14"/>
          <p:cNvSpPr txBox="1"/>
          <p:nvPr>
            <p:ph idx="3" type="title"/>
          </p:nvPr>
        </p:nvSpPr>
        <p:spPr>
          <a:xfrm>
            <a:off x="2639100" y="3039525"/>
            <a:ext cx="1926000" cy="462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8" name="Google Shape;118;p14"/>
          <p:cNvSpPr txBox="1"/>
          <p:nvPr>
            <p:ph hasCustomPrompt="1" idx="4" type="title"/>
          </p:nvPr>
        </p:nvSpPr>
        <p:spPr>
          <a:xfrm>
            <a:off x="3155088" y="2260250"/>
            <a:ext cx="894000" cy="462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300">
                <a:solidFill>
                  <a:schemeClr val="accen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9" name="Google Shape;119;p14"/>
          <p:cNvSpPr txBox="1"/>
          <p:nvPr>
            <p:ph idx="5" type="subTitle"/>
          </p:nvPr>
        </p:nvSpPr>
        <p:spPr>
          <a:xfrm>
            <a:off x="2639100" y="3501575"/>
            <a:ext cx="1926000" cy="54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0" name="Google Shape;120;p14"/>
          <p:cNvSpPr txBox="1"/>
          <p:nvPr>
            <p:ph idx="6" type="title"/>
          </p:nvPr>
        </p:nvSpPr>
        <p:spPr>
          <a:xfrm>
            <a:off x="4565100" y="2570288"/>
            <a:ext cx="1926000" cy="462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1" name="Google Shape;121;p14"/>
          <p:cNvSpPr txBox="1"/>
          <p:nvPr>
            <p:ph hasCustomPrompt="1" idx="7" type="title"/>
          </p:nvPr>
        </p:nvSpPr>
        <p:spPr>
          <a:xfrm>
            <a:off x="5081100" y="1792463"/>
            <a:ext cx="894000" cy="46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3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22" name="Google Shape;122;p14"/>
          <p:cNvSpPr txBox="1"/>
          <p:nvPr>
            <p:ph idx="8" type="subTitle"/>
          </p:nvPr>
        </p:nvSpPr>
        <p:spPr>
          <a:xfrm>
            <a:off x="4565100" y="3032313"/>
            <a:ext cx="1926000" cy="54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3" name="Google Shape;123;p14"/>
          <p:cNvSpPr txBox="1"/>
          <p:nvPr>
            <p:ph idx="9" type="title"/>
          </p:nvPr>
        </p:nvSpPr>
        <p:spPr>
          <a:xfrm>
            <a:off x="6491100" y="3039525"/>
            <a:ext cx="1926000" cy="462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2"/>
              </a:buClr>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4" name="Google Shape;124;p14"/>
          <p:cNvSpPr txBox="1"/>
          <p:nvPr>
            <p:ph hasCustomPrompt="1" idx="13" type="title"/>
          </p:nvPr>
        </p:nvSpPr>
        <p:spPr>
          <a:xfrm>
            <a:off x="7056438" y="2260125"/>
            <a:ext cx="894000" cy="46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3300">
                <a:solidFill>
                  <a:schemeClr val="accen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125" name="Google Shape;125;p14"/>
          <p:cNvSpPr txBox="1"/>
          <p:nvPr>
            <p:ph idx="14" type="subTitle"/>
          </p:nvPr>
        </p:nvSpPr>
        <p:spPr>
          <a:xfrm>
            <a:off x="6491100" y="3501550"/>
            <a:ext cx="1926000" cy="543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6" name="Google Shape;126;p14"/>
          <p:cNvSpPr txBox="1"/>
          <p:nvPr>
            <p:ph idx="15"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127" name="Shape 127"/>
        <p:cNvGrpSpPr/>
        <p:nvPr/>
      </p:nvGrpSpPr>
      <p:grpSpPr>
        <a:xfrm>
          <a:off x="0" y="0"/>
          <a:ext cx="0" cy="0"/>
          <a:chOff x="0" y="0"/>
          <a:chExt cx="0" cy="0"/>
        </a:xfrm>
      </p:grpSpPr>
      <p:pic>
        <p:nvPicPr>
          <p:cNvPr id="128" name="Google Shape;128;p15"/>
          <p:cNvPicPr preferRelativeResize="0"/>
          <p:nvPr/>
        </p:nvPicPr>
        <p:blipFill rotWithShape="1">
          <a:blip r:embed="rId2">
            <a:alphaModFix amt="31000"/>
          </a:blip>
          <a:srcRect b="0" l="0" r="0" t="34167"/>
          <a:stretch/>
        </p:blipFill>
        <p:spPr>
          <a:xfrm>
            <a:off x="-159050" y="2152649"/>
            <a:ext cx="6918400" cy="3413775"/>
          </a:xfrm>
          <a:prstGeom prst="rect">
            <a:avLst/>
          </a:prstGeom>
          <a:noFill/>
          <a:ln>
            <a:noFill/>
          </a:ln>
        </p:spPr>
      </p:pic>
      <p:pic>
        <p:nvPicPr>
          <p:cNvPr id="129" name="Google Shape;129;p15"/>
          <p:cNvPicPr preferRelativeResize="0"/>
          <p:nvPr/>
        </p:nvPicPr>
        <p:blipFill rotWithShape="1">
          <a:blip r:embed="rId3">
            <a:alphaModFix amt="38000"/>
          </a:blip>
          <a:srcRect b="0" l="0" r="0" t="37942"/>
          <a:stretch/>
        </p:blipFill>
        <p:spPr>
          <a:xfrm flipH="1" rot="10800000">
            <a:off x="-363550" y="0"/>
            <a:ext cx="9871124" cy="4591304"/>
          </a:xfrm>
          <a:prstGeom prst="rect">
            <a:avLst/>
          </a:prstGeom>
          <a:noFill/>
          <a:ln>
            <a:noFill/>
          </a:ln>
        </p:spPr>
      </p:pic>
      <p:pic>
        <p:nvPicPr>
          <p:cNvPr id="130" name="Google Shape;130;p15"/>
          <p:cNvPicPr preferRelativeResize="0"/>
          <p:nvPr/>
        </p:nvPicPr>
        <p:blipFill rotWithShape="1">
          <a:blip r:embed="rId4">
            <a:alphaModFix amt="87000"/>
          </a:blip>
          <a:srcRect b="0" l="0" r="0" t="0"/>
          <a:stretch/>
        </p:blipFill>
        <p:spPr>
          <a:xfrm flipH="1" rot="-117636">
            <a:off x="-836824" y="-782924"/>
            <a:ext cx="3037322" cy="3037340"/>
          </a:xfrm>
          <a:prstGeom prst="rect">
            <a:avLst/>
          </a:prstGeom>
          <a:noFill/>
          <a:ln>
            <a:noFill/>
          </a:ln>
        </p:spPr>
      </p:pic>
      <p:pic>
        <p:nvPicPr>
          <p:cNvPr id="131" name="Google Shape;131;p15"/>
          <p:cNvPicPr preferRelativeResize="0"/>
          <p:nvPr/>
        </p:nvPicPr>
        <p:blipFill>
          <a:blip r:embed="rId5">
            <a:alphaModFix amt="82000"/>
          </a:blip>
          <a:stretch>
            <a:fillRect/>
          </a:stretch>
        </p:blipFill>
        <p:spPr>
          <a:xfrm flipH="1" rot="4516150">
            <a:off x="6777356" y="2981482"/>
            <a:ext cx="3250139" cy="3250139"/>
          </a:xfrm>
          <a:prstGeom prst="rect">
            <a:avLst/>
          </a:prstGeom>
          <a:noFill/>
          <a:ln>
            <a:noFill/>
          </a:ln>
        </p:spPr>
      </p:pic>
      <p:pic>
        <p:nvPicPr>
          <p:cNvPr id="132" name="Google Shape;132;p15"/>
          <p:cNvPicPr preferRelativeResize="0"/>
          <p:nvPr/>
        </p:nvPicPr>
        <p:blipFill rotWithShape="1">
          <a:blip r:embed="rId6">
            <a:alphaModFix amt="69000"/>
          </a:blip>
          <a:srcRect b="0" l="0" r="0" t="0"/>
          <a:stretch/>
        </p:blipFill>
        <p:spPr>
          <a:xfrm flipH="1" rot="487122">
            <a:off x="2317517" y="-374933"/>
            <a:ext cx="1005191" cy="1005192"/>
          </a:xfrm>
          <a:prstGeom prst="rect">
            <a:avLst/>
          </a:prstGeom>
          <a:noFill/>
          <a:ln>
            <a:noFill/>
          </a:ln>
        </p:spPr>
      </p:pic>
      <p:pic>
        <p:nvPicPr>
          <p:cNvPr id="133" name="Google Shape;133;p15"/>
          <p:cNvPicPr preferRelativeResize="0"/>
          <p:nvPr/>
        </p:nvPicPr>
        <p:blipFill rotWithShape="1">
          <a:blip r:embed="rId7">
            <a:alphaModFix amt="75000"/>
          </a:blip>
          <a:srcRect b="0" l="0" r="0" t="0"/>
          <a:stretch/>
        </p:blipFill>
        <p:spPr>
          <a:xfrm flipH="1" rot="487143">
            <a:off x="6242368" y="4449328"/>
            <a:ext cx="907356" cy="907372"/>
          </a:xfrm>
          <a:prstGeom prst="rect">
            <a:avLst/>
          </a:prstGeom>
          <a:noFill/>
          <a:ln>
            <a:noFill/>
          </a:ln>
        </p:spPr>
      </p:pic>
      <p:pic>
        <p:nvPicPr>
          <p:cNvPr id="134" name="Google Shape;134;p15"/>
          <p:cNvPicPr preferRelativeResize="0"/>
          <p:nvPr/>
        </p:nvPicPr>
        <p:blipFill rotWithShape="1">
          <a:blip r:embed="rId8">
            <a:alphaModFix amt="60000"/>
          </a:blip>
          <a:srcRect b="0" l="0" r="0" t="0"/>
          <a:stretch/>
        </p:blipFill>
        <p:spPr>
          <a:xfrm rot="-487117">
            <a:off x="6773980" y="840644"/>
            <a:ext cx="223202" cy="223203"/>
          </a:xfrm>
          <a:prstGeom prst="rect">
            <a:avLst/>
          </a:prstGeom>
          <a:noFill/>
          <a:ln>
            <a:noFill/>
          </a:ln>
        </p:spPr>
      </p:pic>
      <p:pic>
        <p:nvPicPr>
          <p:cNvPr id="135" name="Google Shape;135;p15"/>
          <p:cNvPicPr preferRelativeResize="0"/>
          <p:nvPr/>
        </p:nvPicPr>
        <p:blipFill rotWithShape="1">
          <a:blip r:embed="rId9">
            <a:alphaModFix amt="60000"/>
          </a:blip>
          <a:srcRect b="0" l="0" r="0" t="0"/>
          <a:stretch/>
        </p:blipFill>
        <p:spPr>
          <a:xfrm rot="-487117">
            <a:off x="1573330" y="3945794"/>
            <a:ext cx="223202" cy="223203"/>
          </a:xfrm>
          <a:prstGeom prst="rect">
            <a:avLst/>
          </a:prstGeom>
          <a:noFill/>
          <a:ln>
            <a:noFill/>
          </a:ln>
        </p:spPr>
      </p:pic>
      <p:sp>
        <p:nvSpPr>
          <p:cNvPr id="136" name="Google Shape;136;p15"/>
          <p:cNvSpPr txBox="1"/>
          <p:nvPr>
            <p:ph type="title"/>
          </p:nvPr>
        </p:nvSpPr>
        <p:spPr>
          <a:xfrm>
            <a:off x="2063550" y="1711625"/>
            <a:ext cx="5016900" cy="99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7" name="Google Shape;137;p15"/>
          <p:cNvSpPr txBox="1"/>
          <p:nvPr>
            <p:ph idx="1" type="subTitle"/>
          </p:nvPr>
        </p:nvSpPr>
        <p:spPr>
          <a:xfrm>
            <a:off x="2063550" y="2810450"/>
            <a:ext cx="5016900" cy="72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8" name="Shape 138"/>
        <p:cNvGrpSpPr/>
        <p:nvPr/>
      </p:nvGrpSpPr>
      <p:grpSpPr>
        <a:xfrm>
          <a:off x="0" y="0"/>
          <a:ext cx="0" cy="0"/>
          <a:chOff x="0" y="0"/>
          <a:chExt cx="0" cy="0"/>
        </a:xfrm>
      </p:grpSpPr>
      <p:pic>
        <p:nvPicPr>
          <p:cNvPr id="139" name="Google Shape;139;p16"/>
          <p:cNvPicPr preferRelativeResize="0"/>
          <p:nvPr/>
        </p:nvPicPr>
        <p:blipFill rotWithShape="1">
          <a:blip r:embed="rId2">
            <a:alphaModFix amt="31000"/>
          </a:blip>
          <a:srcRect b="0" l="0" r="0" t="34167"/>
          <a:stretch/>
        </p:blipFill>
        <p:spPr>
          <a:xfrm rot="10800000">
            <a:off x="2384674" y="0"/>
            <a:ext cx="6918400" cy="3413775"/>
          </a:xfrm>
          <a:prstGeom prst="rect">
            <a:avLst/>
          </a:prstGeom>
          <a:noFill/>
          <a:ln>
            <a:noFill/>
          </a:ln>
        </p:spPr>
      </p:pic>
      <p:pic>
        <p:nvPicPr>
          <p:cNvPr id="140" name="Google Shape;140;p16"/>
          <p:cNvPicPr preferRelativeResize="0"/>
          <p:nvPr/>
        </p:nvPicPr>
        <p:blipFill rotWithShape="1">
          <a:blip r:embed="rId3">
            <a:alphaModFix amt="38000"/>
          </a:blip>
          <a:srcRect b="0" l="0" r="0" t="37942"/>
          <a:stretch/>
        </p:blipFill>
        <p:spPr>
          <a:xfrm flipH="1">
            <a:off x="-363550" y="2123345"/>
            <a:ext cx="9871124" cy="4591304"/>
          </a:xfrm>
          <a:prstGeom prst="rect">
            <a:avLst/>
          </a:prstGeom>
          <a:noFill/>
          <a:ln>
            <a:noFill/>
          </a:ln>
        </p:spPr>
      </p:pic>
      <p:sp>
        <p:nvSpPr>
          <p:cNvPr id="141" name="Google Shape;141;p16"/>
          <p:cNvSpPr txBox="1"/>
          <p:nvPr>
            <p:ph type="title"/>
          </p:nvPr>
        </p:nvSpPr>
        <p:spPr>
          <a:xfrm>
            <a:off x="2984200" y="3062550"/>
            <a:ext cx="5446800" cy="496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42" name="Google Shape;142;p16"/>
          <p:cNvSpPr txBox="1"/>
          <p:nvPr>
            <p:ph idx="1" type="subTitle"/>
          </p:nvPr>
        </p:nvSpPr>
        <p:spPr>
          <a:xfrm>
            <a:off x="2984200" y="1584150"/>
            <a:ext cx="5446800" cy="1478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1600"/>
              </a:spcBef>
              <a:spcAft>
                <a:spcPts val="0"/>
              </a:spcAft>
              <a:buSzPts val="2500"/>
              <a:buNone/>
              <a:defRPr sz="2500"/>
            </a:lvl3pPr>
            <a:lvl4pPr lvl="3" rtl="0" algn="ctr">
              <a:lnSpc>
                <a:spcPct val="100000"/>
              </a:lnSpc>
              <a:spcBef>
                <a:spcPts val="1600"/>
              </a:spcBef>
              <a:spcAft>
                <a:spcPts val="0"/>
              </a:spcAft>
              <a:buSzPts val="2500"/>
              <a:buNone/>
              <a:defRPr sz="2500"/>
            </a:lvl4pPr>
            <a:lvl5pPr lvl="4" rtl="0" algn="ctr">
              <a:lnSpc>
                <a:spcPct val="100000"/>
              </a:lnSpc>
              <a:spcBef>
                <a:spcPts val="1600"/>
              </a:spcBef>
              <a:spcAft>
                <a:spcPts val="0"/>
              </a:spcAft>
              <a:buSzPts val="2500"/>
              <a:buNone/>
              <a:defRPr sz="2500"/>
            </a:lvl5pPr>
            <a:lvl6pPr lvl="5" rtl="0" algn="ctr">
              <a:lnSpc>
                <a:spcPct val="100000"/>
              </a:lnSpc>
              <a:spcBef>
                <a:spcPts val="1600"/>
              </a:spcBef>
              <a:spcAft>
                <a:spcPts val="0"/>
              </a:spcAft>
              <a:buSzPts val="2500"/>
              <a:buNone/>
              <a:defRPr sz="2500"/>
            </a:lvl6pPr>
            <a:lvl7pPr lvl="6" rtl="0" algn="ctr">
              <a:lnSpc>
                <a:spcPct val="100000"/>
              </a:lnSpc>
              <a:spcBef>
                <a:spcPts val="1600"/>
              </a:spcBef>
              <a:spcAft>
                <a:spcPts val="0"/>
              </a:spcAft>
              <a:buSzPts val="2500"/>
              <a:buNone/>
              <a:defRPr sz="2500"/>
            </a:lvl7pPr>
            <a:lvl8pPr lvl="7" rtl="0" algn="ctr">
              <a:lnSpc>
                <a:spcPct val="100000"/>
              </a:lnSpc>
              <a:spcBef>
                <a:spcPts val="1600"/>
              </a:spcBef>
              <a:spcAft>
                <a:spcPts val="0"/>
              </a:spcAft>
              <a:buSzPts val="2500"/>
              <a:buNone/>
              <a:defRPr sz="2500"/>
            </a:lvl8pPr>
            <a:lvl9pPr lvl="8" rtl="0" algn="ctr">
              <a:lnSpc>
                <a:spcPct val="100000"/>
              </a:lnSpc>
              <a:spcBef>
                <a:spcPts val="1600"/>
              </a:spcBef>
              <a:spcAft>
                <a:spcPts val="1600"/>
              </a:spcAft>
              <a:buSzPts val="2500"/>
              <a:buNone/>
              <a:defRPr sz="2500"/>
            </a:lvl9pPr>
          </a:lstStyle>
          <a:p/>
        </p:txBody>
      </p:sp>
      <p:pic>
        <p:nvPicPr>
          <p:cNvPr id="143" name="Google Shape;143;p16"/>
          <p:cNvPicPr preferRelativeResize="0"/>
          <p:nvPr/>
        </p:nvPicPr>
        <p:blipFill rotWithShape="1">
          <a:blip r:embed="rId4">
            <a:alphaModFix amt="87000"/>
          </a:blip>
          <a:srcRect b="0" l="0" r="0" t="0"/>
          <a:stretch/>
        </p:blipFill>
        <p:spPr>
          <a:xfrm rot="117638">
            <a:off x="7922272" y="4080992"/>
            <a:ext cx="2073707" cy="2073742"/>
          </a:xfrm>
          <a:prstGeom prst="rect">
            <a:avLst/>
          </a:prstGeom>
          <a:noFill/>
          <a:ln>
            <a:noFill/>
          </a:ln>
        </p:spPr>
      </p:pic>
      <p:pic>
        <p:nvPicPr>
          <p:cNvPr id="144" name="Google Shape;144;p16"/>
          <p:cNvPicPr preferRelativeResize="0"/>
          <p:nvPr/>
        </p:nvPicPr>
        <p:blipFill rotWithShape="1">
          <a:blip r:embed="rId5">
            <a:alphaModFix amt="75000"/>
          </a:blip>
          <a:srcRect b="0" l="0" r="0" t="0"/>
          <a:stretch/>
        </p:blipFill>
        <p:spPr>
          <a:xfrm rot="-487116">
            <a:off x="5598628" y="225959"/>
            <a:ext cx="626900" cy="626876"/>
          </a:xfrm>
          <a:prstGeom prst="rect">
            <a:avLst/>
          </a:prstGeom>
          <a:noFill/>
          <a:ln>
            <a:noFill/>
          </a:ln>
        </p:spPr>
      </p:pic>
      <p:pic>
        <p:nvPicPr>
          <p:cNvPr id="145" name="Google Shape;145;p16"/>
          <p:cNvPicPr preferRelativeResize="0"/>
          <p:nvPr/>
        </p:nvPicPr>
        <p:blipFill rotWithShape="1">
          <a:blip r:embed="rId6">
            <a:alphaModFix amt="69000"/>
          </a:blip>
          <a:srcRect b="0" l="0" r="0" t="0"/>
          <a:stretch/>
        </p:blipFill>
        <p:spPr>
          <a:xfrm flipH="1" rot="487119">
            <a:off x="3612619" y="4307468"/>
            <a:ext cx="593262" cy="593263"/>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BLANK_1_1_1">
    <p:spTree>
      <p:nvGrpSpPr>
        <p:cNvPr id="146" name="Shape 146"/>
        <p:cNvGrpSpPr/>
        <p:nvPr/>
      </p:nvGrpSpPr>
      <p:grpSpPr>
        <a:xfrm>
          <a:off x="0" y="0"/>
          <a:ext cx="0" cy="0"/>
          <a:chOff x="0" y="0"/>
          <a:chExt cx="0" cy="0"/>
        </a:xfrm>
      </p:grpSpPr>
      <p:pic>
        <p:nvPicPr>
          <p:cNvPr id="147" name="Google Shape;147;p17"/>
          <p:cNvPicPr preferRelativeResize="0"/>
          <p:nvPr/>
        </p:nvPicPr>
        <p:blipFill rotWithShape="1">
          <a:blip r:embed="rId2">
            <a:alphaModFix amt="31000"/>
          </a:blip>
          <a:srcRect b="0" l="0" r="0" t="34167"/>
          <a:stretch/>
        </p:blipFill>
        <p:spPr>
          <a:xfrm rot="10800000">
            <a:off x="2384674" y="0"/>
            <a:ext cx="6918400" cy="3413775"/>
          </a:xfrm>
          <a:prstGeom prst="rect">
            <a:avLst/>
          </a:prstGeom>
          <a:noFill/>
          <a:ln>
            <a:noFill/>
          </a:ln>
        </p:spPr>
      </p:pic>
      <p:pic>
        <p:nvPicPr>
          <p:cNvPr id="148" name="Google Shape;148;p17"/>
          <p:cNvPicPr preferRelativeResize="0"/>
          <p:nvPr/>
        </p:nvPicPr>
        <p:blipFill rotWithShape="1">
          <a:blip r:embed="rId3">
            <a:alphaModFix amt="38000"/>
          </a:blip>
          <a:srcRect b="0" l="0" r="0" t="37942"/>
          <a:stretch/>
        </p:blipFill>
        <p:spPr>
          <a:xfrm flipH="1">
            <a:off x="-363550" y="975120"/>
            <a:ext cx="9871124" cy="4591304"/>
          </a:xfrm>
          <a:prstGeom prst="rect">
            <a:avLst/>
          </a:prstGeom>
          <a:noFill/>
          <a:ln>
            <a:noFill/>
          </a:ln>
        </p:spPr>
      </p:pic>
      <p:pic>
        <p:nvPicPr>
          <p:cNvPr id="149" name="Google Shape;149;p17"/>
          <p:cNvPicPr preferRelativeResize="0"/>
          <p:nvPr/>
        </p:nvPicPr>
        <p:blipFill>
          <a:blip r:embed="rId4">
            <a:alphaModFix/>
          </a:blip>
          <a:stretch>
            <a:fillRect/>
          </a:stretch>
        </p:blipFill>
        <p:spPr>
          <a:xfrm>
            <a:off x="7082086" y="-661275"/>
            <a:ext cx="2697625" cy="2177225"/>
          </a:xfrm>
          <a:prstGeom prst="rect">
            <a:avLst/>
          </a:prstGeom>
          <a:noFill/>
          <a:ln>
            <a:noFill/>
          </a:ln>
        </p:spPr>
      </p:pic>
      <p:pic>
        <p:nvPicPr>
          <p:cNvPr id="150" name="Google Shape;150;p17"/>
          <p:cNvPicPr preferRelativeResize="0"/>
          <p:nvPr/>
        </p:nvPicPr>
        <p:blipFill rotWithShape="1">
          <a:blip r:embed="rId5">
            <a:alphaModFix amt="75000"/>
          </a:blip>
          <a:srcRect b="0" l="0" r="0" t="0"/>
          <a:stretch/>
        </p:blipFill>
        <p:spPr>
          <a:xfrm rot="-6053346">
            <a:off x="6854232" y="222412"/>
            <a:ext cx="1027184" cy="1027179"/>
          </a:xfrm>
          <a:prstGeom prst="rect">
            <a:avLst/>
          </a:prstGeom>
          <a:noFill/>
          <a:ln>
            <a:noFill/>
          </a:ln>
        </p:spPr>
      </p:pic>
      <p:pic>
        <p:nvPicPr>
          <p:cNvPr id="151" name="Google Shape;151;p17"/>
          <p:cNvPicPr preferRelativeResize="0"/>
          <p:nvPr/>
        </p:nvPicPr>
        <p:blipFill>
          <a:blip r:embed="rId6">
            <a:alphaModFix/>
          </a:blip>
          <a:stretch>
            <a:fillRect/>
          </a:stretch>
        </p:blipFill>
        <p:spPr>
          <a:xfrm>
            <a:off x="238091" y="342275"/>
            <a:ext cx="1230028" cy="992750"/>
          </a:xfrm>
          <a:prstGeom prst="rect">
            <a:avLst/>
          </a:prstGeom>
          <a:noFill/>
          <a:ln>
            <a:noFill/>
          </a:ln>
        </p:spPr>
      </p:pic>
      <p:pic>
        <p:nvPicPr>
          <p:cNvPr id="152" name="Google Shape;152;p17"/>
          <p:cNvPicPr preferRelativeResize="0"/>
          <p:nvPr/>
        </p:nvPicPr>
        <p:blipFill>
          <a:blip r:embed="rId7">
            <a:alphaModFix/>
          </a:blip>
          <a:stretch>
            <a:fillRect/>
          </a:stretch>
        </p:blipFill>
        <p:spPr>
          <a:xfrm>
            <a:off x="-564761" y="3722511"/>
            <a:ext cx="3083588" cy="2488762"/>
          </a:xfrm>
          <a:prstGeom prst="rect">
            <a:avLst/>
          </a:prstGeom>
          <a:noFill/>
          <a:ln>
            <a:noFill/>
          </a:ln>
        </p:spPr>
      </p:pic>
      <p:pic>
        <p:nvPicPr>
          <p:cNvPr id="153" name="Google Shape;153;p17"/>
          <p:cNvPicPr preferRelativeResize="0"/>
          <p:nvPr/>
        </p:nvPicPr>
        <p:blipFill>
          <a:blip r:embed="rId8">
            <a:alphaModFix/>
          </a:blip>
          <a:stretch>
            <a:fillRect/>
          </a:stretch>
        </p:blipFill>
        <p:spPr>
          <a:xfrm>
            <a:off x="-564772" y="3194723"/>
            <a:ext cx="1740416" cy="1404705"/>
          </a:xfrm>
          <a:prstGeom prst="rect">
            <a:avLst/>
          </a:prstGeom>
          <a:noFill/>
          <a:ln>
            <a:noFill/>
          </a:ln>
        </p:spPr>
      </p:pic>
      <p:pic>
        <p:nvPicPr>
          <p:cNvPr id="154" name="Google Shape;154;p17"/>
          <p:cNvPicPr preferRelativeResize="0"/>
          <p:nvPr/>
        </p:nvPicPr>
        <p:blipFill rotWithShape="1">
          <a:blip r:embed="rId9">
            <a:alphaModFix amt="75000"/>
          </a:blip>
          <a:srcRect b="0" l="0" r="0" t="0"/>
          <a:stretch/>
        </p:blipFill>
        <p:spPr>
          <a:xfrm rot="-6053346">
            <a:off x="7917307" y="3733212"/>
            <a:ext cx="1027184" cy="1027179"/>
          </a:xfrm>
          <a:prstGeom prst="rect">
            <a:avLst/>
          </a:prstGeom>
          <a:noFill/>
          <a:ln>
            <a:noFill/>
          </a:ln>
        </p:spPr>
      </p:pic>
      <p:sp>
        <p:nvSpPr>
          <p:cNvPr id="155" name="Google Shape;155;p17"/>
          <p:cNvSpPr txBox="1"/>
          <p:nvPr>
            <p:ph type="title"/>
          </p:nvPr>
        </p:nvSpPr>
        <p:spPr>
          <a:xfrm>
            <a:off x="1318350" y="2938000"/>
            <a:ext cx="6507300" cy="496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6" name="Google Shape;156;p17"/>
          <p:cNvSpPr txBox="1"/>
          <p:nvPr>
            <p:ph idx="1" type="subTitle"/>
          </p:nvPr>
        </p:nvSpPr>
        <p:spPr>
          <a:xfrm>
            <a:off x="1318350" y="1708700"/>
            <a:ext cx="6507300" cy="122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1600"/>
              </a:spcBef>
              <a:spcAft>
                <a:spcPts val="0"/>
              </a:spcAft>
              <a:buSzPts val="2500"/>
              <a:buNone/>
              <a:defRPr sz="2500"/>
            </a:lvl3pPr>
            <a:lvl4pPr lvl="3" rtl="0" algn="ctr">
              <a:lnSpc>
                <a:spcPct val="100000"/>
              </a:lnSpc>
              <a:spcBef>
                <a:spcPts val="1600"/>
              </a:spcBef>
              <a:spcAft>
                <a:spcPts val="0"/>
              </a:spcAft>
              <a:buSzPts val="2500"/>
              <a:buNone/>
              <a:defRPr sz="2500"/>
            </a:lvl4pPr>
            <a:lvl5pPr lvl="4" rtl="0" algn="ctr">
              <a:lnSpc>
                <a:spcPct val="100000"/>
              </a:lnSpc>
              <a:spcBef>
                <a:spcPts val="1600"/>
              </a:spcBef>
              <a:spcAft>
                <a:spcPts val="0"/>
              </a:spcAft>
              <a:buSzPts val="2500"/>
              <a:buNone/>
              <a:defRPr sz="2500"/>
            </a:lvl5pPr>
            <a:lvl6pPr lvl="5" rtl="0" algn="ctr">
              <a:lnSpc>
                <a:spcPct val="100000"/>
              </a:lnSpc>
              <a:spcBef>
                <a:spcPts val="1600"/>
              </a:spcBef>
              <a:spcAft>
                <a:spcPts val="0"/>
              </a:spcAft>
              <a:buSzPts val="2500"/>
              <a:buNone/>
              <a:defRPr sz="2500"/>
            </a:lvl6pPr>
            <a:lvl7pPr lvl="6" rtl="0" algn="ctr">
              <a:lnSpc>
                <a:spcPct val="100000"/>
              </a:lnSpc>
              <a:spcBef>
                <a:spcPts val="1600"/>
              </a:spcBef>
              <a:spcAft>
                <a:spcPts val="0"/>
              </a:spcAft>
              <a:buSzPts val="2500"/>
              <a:buNone/>
              <a:defRPr sz="2500"/>
            </a:lvl7pPr>
            <a:lvl8pPr lvl="7" rtl="0" algn="ctr">
              <a:lnSpc>
                <a:spcPct val="100000"/>
              </a:lnSpc>
              <a:spcBef>
                <a:spcPts val="1600"/>
              </a:spcBef>
              <a:spcAft>
                <a:spcPts val="0"/>
              </a:spcAft>
              <a:buSzPts val="2500"/>
              <a:buNone/>
              <a:defRPr sz="2500"/>
            </a:lvl8pPr>
            <a:lvl9pPr lvl="8" rtl="0" algn="ctr">
              <a:lnSpc>
                <a:spcPct val="100000"/>
              </a:lnSpc>
              <a:spcBef>
                <a:spcPts val="1600"/>
              </a:spcBef>
              <a:spcAft>
                <a:spcPts val="1600"/>
              </a:spcAft>
              <a:buSzPts val="2500"/>
              <a:buNone/>
              <a:defRPr sz="25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spTree>
      <p:nvGrpSpPr>
        <p:cNvPr id="157" name="Shape 157"/>
        <p:cNvGrpSpPr/>
        <p:nvPr/>
      </p:nvGrpSpPr>
      <p:grpSpPr>
        <a:xfrm>
          <a:off x="0" y="0"/>
          <a:ext cx="0" cy="0"/>
          <a:chOff x="0" y="0"/>
          <a:chExt cx="0" cy="0"/>
        </a:xfrm>
      </p:grpSpPr>
      <p:pic>
        <p:nvPicPr>
          <p:cNvPr id="158" name="Google Shape;158;p18"/>
          <p:cNvPicPr preferRelativeResize="0"/>
          <p:nvPr/>
        </p:nvPicPr>
        <p:blipFill rotWithShape="1">
          <a:blip r:embed="rId2">
            <a:alphaModFix amt="38000"/>
          </a:blip>
          <a:srcRect b="0" l="0" r="0" t="37942"/>
          <a:stretch/>
        </p:blipFill>
        <p:spPr>
          <a:xfrm rot="10800000">
            <a:off x="-714678" y="-955727"/>
            <a:ext cx="10188677" cy="4739002"/>
          </a:xfrm>
          <a:prstGeom prst="rect">
            <a:avLst/>
          </a:prstGeom>
          <a:noFill/>
          <a:ln>
            <a:noFill/>
          </a:ln>
        </p:spPr>
      </p:pic>
      <p:pic>
        <p:nvPicPr>
          <p:cNvPr id="159" name="Google Shape;159;p18"/>
          <p:cNvPicPr preferRelativeResize="0"/>
          <p:nvPr/>
        </p:nvPicPr>
        <p:blipFill rotWithShape="1">
          <a:blip r:embed="rId3">
            <a:alphaModFix amt="31000"/>
          </a:blip>
          <a:srcRect b="0" l="0" r="0" t="34167"/>
          <a:stretch/>
        </p:blipFill>
        <p:spPr>
          <a:xfrm flipH="1">
            <a:off x="2994549" y="2209799"/>
            <a:ext cx="6918400" cy="3413775"/>
          </a:xfrm>
          <a:prstGeom prst="rect">
            <a:avLst/>
          </a:prstGeom>
          <a:noFill/>
          <a:ln>
            <a:noFill/>
          </a:ln>
        </p:spPr>
      </p:pic>
      <p:pic>
        <p:nvPicPr>
          <p:cNvPr id="160" name="Google Shape;160;p18"/>
          <p:cNvPicPr preferRelativeResize="0"/>
          <p:nvPr/>
        </p:nvPicPr>
        <p:blipFill rotWithShape="1">
          <a:blip r:embed="rId4">
            <a:alphaModFix amt="75000"/>
          </a:blip>
          <a:srcRect b="0" l="0" r="0" t="0"/>
          <a:stretch/>
        </p:blipFill>
        <p:spPr>
          <a:xfrm flipH="1" rot="-6847915">
            <a:off x="2457654" y="4336771"/>
            <a:ext cx="534664" cy="534659"/>
          </a:xfrm>
          <a:prstGeom prst="rect">
            <a:avLst/>
          </a:prstGeom>
          <a:noFill/>
          <a:ln>
            <a:noFill/>
          </a:ln>
        </p:spPr>
      </p:pic>
      <p:sp>
        <p:nvSpPr>
          <p:cNvPr id="161" name="Google Shape;161;p18"/>
          <p:cNvSpPr txBox="1"/>
          <p:nvPr>
            <p:ph type="title"/>
          </p:nvPr>
        </p:nvSpPr>
        <p:spPr>
          <a:xfrm>
            <a:off x="4476600" y="1289075"/>
            <a:ext cx="3954300" cy="15606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2" name="Google Shape;162;p18"/>
          <p:cNvSpPr txBox="1"/>
          <p:nvPr>
            <p:ph idx="1" type="subTitle"/>
          </p:nvPr>
        </p:nvSpPr>
        <p:spPr>
          <a:xfrm>
            <a:off x="4476600" y="2849675"/>
            <a:ext cx="39543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spTree>
      <p:nvGrpSpPr>
        <p:cNvPr id="163" name="Shape 163"/>
        <p:cNvGrpSpPr/>
        <p:nvPr/>
      </p:nvGrpSpPr>
      <p:grpSpPr>
        <a:xfrm>
          <a:off x="0" y="0"/>
          <a:ext cx="0" cy="0"/>
          <a:chOff x="0" y="0"/>
          <a:chExt cx="0" cy="0"/>
        </a:xfrm>
      </p:grpSpPr>
      <p:pic>
        <p:nvPicPr>
          <p:cNvPr id="164" name="Google Shape;164;p19"/>
          <p:cNvPicPr preferRelativeResize="0"/>
          <p:nvPr/>
        </p:nvPicPr>
        <p:blipFill rotWithShape="1">
          <a:blip r:embed="rId2">
            <a:alphaModFix amt="31000"/>
          </a:blip>
          <a:srcRect b="0" l="0" r="0" t="34167"/>
          <a:stretch/>
        </p:blipFill>
        <p:spPr>
          <a:xfrm>
            <a:off x="-72425" y="1771649"/>
            <a:ext cx="6918400" cy="3413775"/>
          </a:xfrm>
          <a:prstGeom prst="rect">
            <a:avLst/>
          </a:prstGeom>
          <a:noFill/>
          <a:ln>
            <a:noFill/>
          </a:ln>
        </p:spPr>
      </p:pic>
      <p:pic>
        <p:nvPicPr>
          <p:cNvPr id="165" name="Google Shape;165;p19"/>
          <p:cNvPicPr preferRelativeResize="0"/>
          <p:nvPr/>
        </p:nvPicPr>
        <p:blipFill rotWithShape="1">
          <a:blip r:embed="rId2">
            <a:alphaModFix amt="31000"/>
          </a:blip>
          <a:srcRect b="71614" l="0" r="0" t="0"/>
          <a:stretch/>
        </p:blipFill>
        <p:spPr>
          <a:xfrm>
            <a:off x="2285950" y="-49902"/>
            <a:ext cx="6918400" cy="1471927"/>
          </a:xfrm>
          <a:prstGeom prst="rect">
            <a:avLst/>
          </a:prstGeom>
          <a:noFill/>
          <a:ln>
            <a:noFill/>
          </a:ln>
        </p:spPr>
      </p:pic>
      <p:pic>
        <p:nvPicPr>
          <p:cNvPr id="166" name="Google Shape;166;p19"/>
          <p:cNvPicPr preferRelativeResize="0"/>
          <p:nvPr/>
        </p:nvPicPr>
        <p:blipFill rotWithShape="1">
          <a:blip r:embed="rId3">
            <a:alphaModFix amt="87000"/>
          </a:blip>
          <a:srcRect b="0" l="0" r="0" t="0"/>
          <a:stretch/>
        </p:blipFill>
        <p:spPr>
          <a:xfrm flipH="1" rot="1020443">
            <a:off x="-596584" y="-717775"/>
            <a:ext cx="2175543" cy="2175578"/>
          </a:xfrm>
          <a:prstGeom prst="rect">
            <a:avLst/>
          </a:prstGeom>
          <a:noFill/>
          <a:ln>
            <a:noFill/>
          </a:ln>
        </p:spPr>
      </p:pic>
      <p:pic>
        <p:nvPicPr>
          <p:cNvPr id="167" name="Google Shape;167;p19"/>
          <p:cNvPicPr preferRelativeResize="0"/>
          <p:nvPr/>
        </p:nvPicPr>
        <p:blipFill rotWithShape="1">
          <a:blip r:embed="rId4">
            <a:alphaModFix amt="69000"/>
          </a:blip>
          <a:srcRect b="0" l="0" r="0" t="0"/>
          <a:stretch/>
        </p:blipFill>
        <p:spPr>
          <a:xfrm flipH="1" rot="1625203">
            <a:off x="658883" y="3947047"/>
            <a:ext cx="1055868" cy="1055889"/>
          </a:xfrm>
          <a:prstGeom prst="rect">
            <a:avLst/>
          </a:prstGeom>
          <a:noFill/>
          <a:ln>
            <a:noFill/>
          </a:ln>
        </p:spPr>
      </p:pic>
      <p:pic>
        <p:nvPicPr>
          <p:cNvPr id="168" name="Google Shape;168;p19"/>
          <p:cNvPicPr preferRelativeResize="0"/>
          <p:nvPr/>
        </p:nvPicPr>
        <p:blipFill rotWithShape="1">
          <a:blip r:embed="rId5">
            <a:alphaModFix amt="75000"/>
          </a:blip>
          <a:srcRect b="0" l="0" r="0" t="0"/>
          <a:stretch/>
        </p:blipFill>
        <p:spPr>
          <a:xfrm flipH="1" rot="-10312853">
            <a:off x="6511022" y="-228876"/>
            <a:ext cx="720961" cy="720978"/>
          </a:xfrm>
          <a:prstGeom prst="rect">
            <a:avLst/>
          </a:prstGeom>
          <a:noFill/>
          <a:ln>
            <a:noFill/>
          </a:ln>
        </p:spPr>
      </p:pic>
      <p:sp>
        <p:nvSpPr>
          <p:cNvPr id="169" name="Google Shape;169;p19"/>
          <p:cNvSpPr txBox="1"/>
          <p:nvPr>
            <p:ph type="title"/>
          </p:nvPr>
        </p:nvSpPr>
        <p:spPr>
          <a:xfrm>
            <a:off x="720000" y="1642350"/>
            <a:ext cx="29967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0" name="Google Shape;170;p19"/>
          <p:cNvSpPr txBox="1"/>
          <p:nvPr>
            <p:ph idx="1" type="subTitle"/>
          </p:nvPr>
        </p:nvSpPr>
        <p:spPr>
          <a:xfrm>
            <a:off x="720000" y="2215050"/>
            <a:ext cx="2996700" cy="1304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5">
    <p:spTree>
      <p:nvGrpSpPr>
        <p:cNvPr id="171" name="Shape 171"/>
        <p:cNvGrpSpPr/>
        <p:nvPr/>
      </p:nvGrpSpPr>
      <p:grpSpPr>
        <a:xfrm>
          <a:off x="0" y="0"/>
          <a:ext cx="0" cy="0"/>
          <a:chOff x="0" y="0"/>
          <a:chExt cx="0" cy="0"/>
        </a:xfrm>
      </p:grpSpPr>
      <p:pic>
        <p:nvPicPr>
          <p:cNvPr id="172" name="Google Shape;172;p20"/>
          <p:cNvPicPr preferRelativeResize="0"/>
          <p:nvPr/>
        </p:nvPicPr>
        <p:blipFill rotWithShape="1">
          <a:blip r:embed="rId2">
            <a:alphaModFix amt="38000"/>
          </a:blip>
          <a:srcRect b="0" l="0" r="0" t="37942"/>
          <a:stretch/>
        </p:blipFill>
        <p:spPr>
          <a:xfrm flipH="1">
            <a:off x="-363550" y="2123345"/>
            <a:ext cx="9871124" cy="4591304"/>
          </a:xfrm>
          <a:prstGeom prst="rect">
            <a:avLst/>
          </a:prstGeom>
          <a:noFill/>
          <a:ln>
            <a:noFill/>
          </a:ln>
        </p:spPr>
      </p:pic>
      <p:pic>
        <p:nvPicPr>
          <p:cNvPr id="173" name="Google Shape;173;p20"/>
          <p:cNvPicPr preferRelativeResize="0"/>
          <p:nvPr/>
        </p:nvPicPr>
        <p:blipFill>
          <a:blip r:embed="rId3">
            <a:alphaModFix/>
          </a:blip>
          <a:stretch>
            <a:fillRect/>
          </a:stretch>
        </p:blipFill>
        <p:spPr>
          <a:xfrm>
            <a:off x="-618375" y="3472494"/>
            <a:ext cx="3023900" cy="2440575"/>
          </a:xfrm>
          <a:prstGeom prst="rect">
            <a:avLst/>
          </a:prstGeom>
          <a:noFill/>
          <a:ln>
            <a:noFill/>
          </a:ln>
        </p:spPr>
      </p:pic>
      <p:pic>
        <p:nvPicPr>
          <p:cNvPr id="174" name="Google Shape;174;p20"/>
          <p:cNvPicPr preferRelativeResize="0"/>
          <p:nvPr/>
        </p:nvPicPr>
        <p:blipFill rotWithShape="1">
          <a:blip r:embed="rId4">
            <a:alphaModFix amt="31000"/>
          </a:blip>
          <a:srcRect b="0" l="0" r="0" t="34167"/>
          <a:stretch/>
        </p:blipFill>
        <p:spPr>
          <a:xfrm rot="10800000">
            <a:off x="2280399" y="-130325"/>
            <a:ext cx="6918400" cy="3413775"/>
          </a:xfrm>
          <a:prstGeom prst="rect">
            <a:avLst/>
          </a:prstGeom>
          <a:noFill/>
          <a:ln>
            <a:noFill/>
          </a:ln>
        </p:spPr>
      </p:pic>
      <p:pic>
        <p:nvPicPr>
          <p:cNvPr id="175" name="Google Shape;175;p20"/>
          <p:cNvPicPr preferRelativeResize="0"/>
          <p:nvPr/>
        </p:nvPicPr>
        <p:blipFill rotWithShape="1">
          <a:blip r:embed="rId5">
            <a:alphaModFix amt="75000"/>
          </a:blip>
          <a:srcRect b="0" l="0" r="0" t="0"/>
          <a:stretch/>
        </p:blipFill>
        <p:spPr>
          <a:xfrm rot="-487116">
            <a:off x="4955703" y="225959"/>
            <a:ext cx="626900" cy="626876"/>
          </a:xfrm>
          <a:prstGeom prst="rect">
            <a:avLst/>
          </a:prstGeom>
          <a:noFill/>
          <a:ln>
            <a:noFill/>
          </a:ln>
        </p:spPr>
      </p:pic>
      <p:pic>
        <p:nvPicPr>
          <p:cNvPr id="176" name="Google Shape;176;p20"/>
          <p:cNvPicPr preferRelativeResize="0"/>
          <p:nvPr/>
        </p:nvPicPr>
        <p:blipFill rotWithShape="1">
          <a:blip r:embed="rId6">
            <a:alphaModFix amt="69000"/>
          </a:blip>
          <a:srcRect b="0" l="0" r="0" t="0"/>
          <a:stretch/>
        </p:blipFill>
        <p:spPr>
          <a:xfrm flipH="1" rot="487119">
            <a:off x="1279328" y="3252441"/>
            <a:ext cx="1470293" cy="1470296"/>
          </a:xfrm>
          <a:prstGeom prst="rect">
            <a:avLst/>
          </a:prstGeom>
          <a:noFill/>
          <a:ln>
            <a:noFill/>
          </a:ln>
        </p:spPr>
      </p:pic>
      <p:pic>
        <p:nvPicPr>
          <p:cNvPr id="177" name="Google Shape;177;p20"/>
          <p:cNvPicPr preferRelativeResize="0"/>
          <p:nvPr/>
        </p:nvPicPr>
        <p:blipFill>
          <a:blip r:embed="rId7">
            <a:alphaModFix/>
          </a:blip>
          <a:stretch>
            <a:fillRect/>
          </a:stretch>
        </p:blipFill>
        <p:spPr>
          <a:xfrm>
            <a:off x="7283534" y="-718500"/>
            <a:ext cx="2771424" cy="2236825"/>
          </a:xfrm>
          <a:prstGeom prst="rect">
            <a:avLst/>
          </a:prstGeom>
          <a:noFill/>
          <a:ln>
            <a:noFill/>
          </a:ln>
        </p:spPr>
      </p:pic>
      <p:pic>
        <p:nvPicPr>
          <p:cNvPr id="178" name="Google Shape;178;p20"/>
          <p:cNvPicPr preferRelativeResize="0"/>
          <p:nvPr/>
        </p:nvPicPr>
        <p:blipFill>
          <a:blip r:embed="rId8">
            <a:alphaModFix/>
          </a:blip>
          <a:stretch>
            <a:fillRect/>
          </a:stretch>
        </p:blipFill>
        <p:spPr>
          <a:xfrm>
            <a:off x="6108323" y="-439525"/>
            <a:ext cx="1773300" cy="1431200"/>
          </a:xfrm>
          <a:prstGeom prst="rect">
            <a:avLst/>
          </a:prstGeom>
          <a:noFill/>
          <a:ln>
            <a:noFill/>
          </a:ln>
        </p:spPr>
      </p:pic>
      <p:pic>
        <p:nvPicPr>
          <p:cNvPr id="179" name="Google Shape;179;p20"/>
          <p:cNvPicPr preferRelativeResize="0"/>
          <p:nvPr/>
        </p:nvPicPr>
        <p:blipFill rotWithShape="1">
          <a:blip r:embed="rId9">
            <a:alphaModFix amt="75000"/>
          </a:blip>
          <a:srcRect b="0" l="0" r="0" t="0"/>
          <a:stretch/>
        </p:blipFill>
        <p:spPr>
          <a:xfrm rot="-487116">
            <a:off x="8014003" y="4105572"/>
            <a:ext cx="626900" cy="626876"/>
          </a:xfrm>
          <a:prstGeom prst="rect">
            <a:avLst/>
          </a:prstGeom>
          <a:noFill/>
          <a:ln>
            <a:noFill/>
          </a:ln>
        </p:spPr>
      </p:pic>
      <p:pic>
        <p:nvPicPr>
          <p:cNvPr id="180" name="Google Shape;180;p20"/>
          <p:cNvPicPr preferRelativeResize="0"/>
          <p:nvPr/>
        </p:nvPicPr>
        <p:blipFill rotWithShape="1">
          <a:blip r:embed="rId10">
            <a:alphaModFix amt="69000"/>
          </a:blip>
          <a:srcRect b="0" l="0" r="0" t="0"/>
          <a:stretch/>
        </p:blipFill>
        <p:spPr>
          <a:xfrm flipH="1" rot="487117">
            <a:off x="387809" y="398631"/>
            <a:ext cx="556531" cy="556533"/>
          </a:xfrm>
          <a:prstGeom prst="rect">
            <a:avLst/>
          </a:prstGeom>
          <a:noFill/>
          <a:ln>
            <a:noFill/>
          </a:ln>
        </p:spPr>
      </p:pic>
      <p:sp>
        <p:nvSpPr>
          <p:cNvPr id="181" name="Google Shape;181;p20"/>
          <p:cNvSpPr txBox="1"/>
          <p:nvPr>
            <p:ph type="title"/>
          </p:nvPr>
        </p:nvSpPr>
        <p:spPr>
          <a:xfrm>
            <a:off x="1346925" y="1873350"/>
            <a:ext cx="1987800" cy="1396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2" name="Google Shape;182;p20"/>
          <p:cNvSpPr txBox="1"/>
          <p:nvPr>
            <p:ph idx="1" type="subTitle"/>
          </p:nvPr>
        </p:nvSpPr>
        <p:spPr>
          <a:xfrm>
            <a:off x="3334825" y="1873350"/>
            <a:ext cx="4659300" cy="1396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pic>
        <p:nvPicPr>
          <p:cNvPr id="18" name="Google Shape;18;p3"/>
          <p:cNvPicPr preferRelativeResize="0"/>
          <p:nvPr/>
        </p:nvPicPr>
        <p:blipFill rotWithShape="1">
          <a:blip r:embed="rId2">
            <a:alphaModFix amt="31000"/>
          </a:blip>
          <a:srcRect b="0" l="0" r="0" t="34167"/>
          <a:stretch/>
        </p:blipFill>
        <p:spPr>
          <a:xfrm rot="10800000">
            <a:off x="2308425" y="-49902"/>
            <a:ext cx="6918400" cy="3413775"/>
          </a:xfrm>
          <a:prstGeom prst="rect">
            <a:avLst/>
          </a:prstGeom>
          <a:noFill/>
          <a:ln>
            <a:noFill/>
          </a:ln>
        </p:spPr>
      </p:pic>
      <p:pic>
        <p:nvPicPr>
          <p:cNvPr id="19" name="Google Shape;19;p3"/>
          <p:cNvPicPr preferRelativeResize="0"/>
          <p:nvPr/>
        </p:nvPicPr>
        <p:blipFill rotWithShape="1">
          <a:blip r:embed="rId2">
            <a:alphaModFix amt="31000"/>
          </a:blip>
          <a:srcRect b="71614" l="0" r="0" t="0"/>
          <a:stretch/>
        </p:blipFill>
        <p:spPr>
          <a:xfrm rot="10800000">
            <a:off x="0" y="3763547"/>
            <a:ext cx="6918400" cy="1471927"/>
          </a:xfrm>
          <a:prstGeom prst="rect">
            <a:avLst/>
          </a:prstGeom>
          <a:noFill/>
          <a:ln>
            <a:noFill/>
          </a:ln>
        </p:spPr>
      </p:pic>
      <p:pic>
        <p:nvPicPr>
          <p:cNvPr id="20" name="Google Shape;20;p3"/>
          <p:cNvPicPr preferRelativeResize="0"/>
          <p:nvPr/>
        </p:nvPicPr>
        <p:blipFill rotWithShape="1">
          <a:blip r:embed="rId3">
            <a:alphaModFix amt="75000"/>
          </a:blip>
          <a:srcRect b="0" l="0" r="0" t="0"/>
          <a:stretch/>
        </p:blipFill>
        <p:spPr>
          <a:xfrm rot="6847917">
            <a:off x="304136" y="135192"/>
            <a:ext cx="1151626" cy="1151611"/>
          </a:xfrm>
          <a:prstGeom prst="rect">
            <a:avLst/>
          </a:prstGeom>
          <a:noFill/>
          <a:ln>
            <a:noFill/>
          </a:ln>
        </p:spPr>
      </p:pic>
      <p:pic>
        <p:nvPicPr>
          <p:cNvPr id="21" name="Google Shape;21;p3"/>
          <p:cNvPicPr preferRelativeResize="0"/>
          <p:nvPr/>
        </p:nvPicPr>
        <p:blipFill rotWithShape="1">
          <a:blip r:embed="rId4">
            <a:alphaModFix amt="84000"/>
          </a:blip>
          <a:srcRect b="0" l="0" r="0" t="0"/>
          <a:stretch/>
        </p:blipFill>
        <p:spPr>
          <a:xfrm rot="-487111">
            <a:off x="2774155" y="4477458"/>
            <a:ext cx="993653" cy="993634"/>
          </a:xfrm>
          <a:prstGeom prst="rect">
            <a:avLst/>
          </a:prstGeom>
          <a:noFill/>
          <a:ln>
            <a:noFill/>
          </a:ln>
        </p:spPr>
      </p:pic>
      <p:pic>
        <p:nvPicPr>
          <p:cNvPr id="22" name="Google Shape;22;p3"/>
          <p:cNvPicPr preferRelativeResize="0"/>
          <p:nvPr/>
        </p:nvPicPr>
        <p:blipFill rotWithShape="1">
          <a:blip r:embed="rId5">
            <a:alphaModFix amt="60000"/>
          </a:blip>
          <a:srcRect b="0" l="0" r="0" t="0"/>
          <a:stretch/>
        </p:blipFill>
        <p:spPr>
          <a:xfrm rot="-487117">
            <a:off x="211180" y="4054344"/>
            <a:ext cx="223202" cy="223203"/>
          </a:xfrm>
          <a:prstGeom prst="rect">
            <a:avLst/>
          </a:prstGeom>
          <a:noFill/>
          <a:ln>
            <a:noFill/>
          </a:ln>
        </p:spPr>
      </p:pic>
      <p:sp>
        <p:nvSpPr>
          <p:cNvPr id="23" name="Google Shape;23;p3"/>
          <p:cNvSpPr txBox="1"/>
          <p:nvPr>
            <p:ph type="title"/>
          </p:nvPr>
        </p:nvSpPr>
        <p:spPr>
          <a:xfrm>
            <a:off x="720000" y="2604575"/>
            <a:ext cx="35982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solidFill>
                  <a:schemeClr val="lt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24" name="Google Shape;24;p3"/>
          <p:cNvSpPr txBox="1"/>
          <p:nvPr>
            <p:ph hasCustomPrompt="1" idx="2" type="title"/>
          </p:nvPr>
        </p:nvSpPr>
        <p:spPr>
          <a:xfrm>
            <a:off x="1893150" y="1623775"/>
            <a:ext cx="12519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 name="Google Shape;25;p3"/>
          <p:cNvSpPr txBox="1"/>
          <p:nvPr>
            <p:ph idx="1" type="subTitle"/>
          </p:nvPr>
        </p:nvSpPr>
        <p:spPr>
          <a:xfrm>
            <a:off x="720000" y="3446375"/>
            <a:ext cx="3598200" cy="48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7">
    <p:spTree>
      <p:nvGrpSpPr>
        <p:cNvPr id="183" name="Shape 183"/>
        <p:cNvGrpSpPr/>
        <p:nvPr/>
      </p:nvGrpSpPr>
      <p:grpSpPr>
        <a:xfrm>
          <a:off x="0" y="0"/>
          <a:ext cx="0" cy="0"/>
          <a:chOff x="0" y="0"/>
          <a:chExt cx="0" cy="0"/>
        </a:xfrm>
      </p:grpSpPr>
      <p:pic>
        <p:nvPicPr>
          <p:cNvPr id="184" name="Google Shape;184;p21"/>
          <p:cNvPicPr preferRelativeResize="0"/>
          <p:nvPr/>
        </p:nvPicPr>
        <p:blipFill rotWithShape="1">
          <a:blip r:embed="rId2">
            <a:alphaModFix amt="31000"/>
          </a:blip>
          <a:srcRect b="0" l="0" r="0" t="34167"/>
          <a:stretch/>
        </p:blipFill>
        <p:spPr>
          <a:xfrm rot="10800000">
            <a:off x="2384674" y="0"/>
            <a:ext cx="6918400" cy="3413775"/>
          </a:xfrm>
          <a:prstGeom prst="rect">
            <a:avLst/>
          </a:prstGeom>
          <a:noFill/>
          <a:ln>
            <a:noFill/>
          </a:ln>
        </p:spPr>
      </p:pic>
      <p:pic>
        <p:nvPicPr>
          <p:cNvPr id="185" name="Google Shape;185;p21"/>
          <p:cNvPicPr preferRelativeResize="0"/>
          <p:nvPr/>
        </p:nvPicPr>
        <p:blipFill rotWithShape="1">
          <a:blip r:embed="rId3">
            <a:alphaModFix amt="38000"/>
          </a:blip>
          <a:srcRect b="0" l="0" r="0" t="37942"/>
          <a:stretch/>
        </p:blipFill>
        <p:spPr>
          <a:xfrm flipH="1">
            <a:off x="-363550" y="975120"/>
            <a:ext cx="9871124" cy="4591304"/>
          </a:xfrm>
          <a:prstGeom prst="rect">
            <a:avLst/>
          </a:prstGeom>
          <a:noFill/>
          <a:ln>
            <a:noFill/>
          </a:ln>
        </p:spPr>
      </p:pic>
      <p:pic>
        <p:nvPicPr>
          <p:cNvPr id="186" name="Google Shape;186;p21"/>
          <p:cNvPicPr preferRelativeResize="0"/>
          <p:nvPr/>
        </p:nvPicPr>
        <p:blipFill>
          <a:blip r:embed="rId4">
            <a:alphaModFix/>
          </a:blip>
          <a:stretch>
            <a:fillRect/>
          </a:stretch>
        </p:blipFill>
        <p:spPr>
          <a:xfrm>
            <a:off x="7082086" y="-661275"/>
            <a:ext cx="2697625" cy="2177225"/>
          </a:xfrm>
          <a:prstGeom prst="rect">
            <a:avLst/>
          </a:prstGeom>
          <a:noFill/>
          <a:ln>
            <a:noFill/>
          </a:ln>
        </p:spPr>
      </p:pic>
      <p:pic>
        <p:nvPicPr>
          <p:cNvPr id="187" name="Google Shape;187;p21"/>
          <p:cNvPicPr preferRelativeResize="0"/>
          <p:nvPr/>
        </p:nvPicPr>
        <p:blipFill>
          <a:blip r:embed="rId5">
            <a:alphaModFix/>
          </a:blip>
          <a:stretch>
            <a:fillRect/>
          </a:stretch>
        </p:blipFill>
        <p:spPr>
          <a:xfrm>
            <a:off x="7528175" y="3716462"/>
            <a:ext cx="2800800" cy="2260506"/>
          </a:xfrm>
          <a:prstGeom prst="rect">
            <a:avLst/>
          </a:prstGeom>
          <a:noFill/>
          <a:ln>
            <a:noFill/>
          </a:ln>
        </p:spPr>
      </p:pic>
      <p:pic>
        <p:nvPicPr>
          <p:cNvPr id="188" name="Google Shape;188;p21"/>
          <p:cNvPicPr preferRelativeResize="0"/>
          <p:nvPr/>
        </p:nvPicPr>
        <p:blipFill rotWithShape="1">
          <a:blip r:embed="rId6">
            <a:alphaModFix amt="75000"/>
          </a:blip>
          <a:srcRect b="0" l="0" r="0" t="0"/>
          <a:stretch/>
        </p:blipFill>
        <p:spPr>
          <a:xfrm rot="-6053346">
            <a:off x="6854232" y="222412"/>
            <a:ext cx="1027184" cy="1027179"/>
          </a:xfrm>
          <a:prstGeom prst="rect">
            <a:avLst/>
          </a:prstGeom>
          <a:noFill/>
          <a:ln>
            <a:noFill/>
          </a:ln>
        </p:spPr>
      </p:pic>
      <p:sp>
        <p:nvSpPr>
          <p:cNvPr id="189" name="Google Shape;189;p21"/>
          <p:cNvSpPr txBox="1"/>
          <p:nvPr>
            <p:ph type="title"/>
          </p:nvPr>
        </p:nvSpPr>
        <p:spPr>
          <a:xfrm>
            <a:off x="3877800" y="1711625"/>
            <a:ext cx="4553100" cy="998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90" name="Google Shape;190;p21"/>
          <p:cNvSpPr txBox="1"/>
          <p:nvPr>
            <p:ph idx="1" type="subTitle"/>
          </p:nvPr>
        </p:nvSpPr>
        <p:spPr>
          <a:xfrm>
            <a:off x="3877800" y="2810450"/>
            <a:ext cx="4553100" cy="72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7_1_1">
    <p:spTree>
      <p:nvGrpSpPr>
        <p:cNvPr id="191" name="Shape 191"/>
        <p:cNvGrpSpPr/>
        <p:nvPr/>
      </p:nvGrpSpPr>
      <p:grpSpPr>
        <a:xfrm>
          <a:off x="0" y="0"/>
          <a:ext cx="0" cy="0"/>
          <a:chOff x="0" y="0"/>
          <a:chExt cx="0" cy="0"/>
        </a:xfrm>
      </p:grpSpPr>
      <p:pic>
        <p:nvPicPr>
          <p:cNvPr id="192" name="Google Shape;192;p22"/>
          <p:cNvPicPr preferRelativeResize="0"/>
          <p:nvPr/>
        </p:nvPicPr>
        <p:blipFill rotWithShape="1">
          <a:blip r:embed="rId2">
            <a:alphaModFix amt="31000"/>
          </a:blip>
          <a:srcRect b="0" l="0" r="0" t="34167"/>
          <a:stretch/>
        </p:blipFill>
        <p:spPr>
          <a:xfrm flipH="1">
            <a:off x="2480642" y="2515299"/>
            <a:ext cx="6918400" cy="3413775"/>
          </a:xfrm>
          <a:prstGeom prst="rect">
            <a:avLst/>
          </a:prstGeom>
          <a:noFill/>
          <a:ln>
            <a:noFill/>
          </a:ln>
        </p:spPr>
      </p:pic>
      <p:pic>
        <p:nvPicPr>
          <p:cNvPr id="193" name="Google Shape;193;p22"/>
          <p:cNvPicPr preferRelativeResize="0"/>
          <p:nvPr/>
        </p:nvPicPr>
        <p:blipFill rotWithShape="1">
          <a:blip r:embed="rId3">
            <a:alphaModFix amt="38000"/>
          </a:blip>
          <a:srcRect b="0" l="0" r="0" t="37942"/>
          <a:stretch/>
        </p:blipFill>
        <p:spPr>
          <a:xfrm rot="10800000">
            <a:off x="-267582" y="-785575"/>
            <a:ext cx="9871124" cy="4591304"/>
          </a:xfrm>
          <a:prstGeom prst="rect">
            <a:avLst/>
          </a:prstGeom>
          <a:noFill/>
          <a:ln>
            <a:noFill/>
          </a:ln>
        </p:spPr>
      </p:pic>
      <p:pic>
        <p:nvPicPr>
          <p:cNvPr id="194" name="Google Shape;194;p22"/>
          <p:cNvPicPr preferRelativeResize="0"/>
          <p:nvPr/>
        </p:nvPicPr>
        <p:blipFill rotWithShape="1">
          <a:blip r:embed="rId4">
            <a:alphaModFix amt="60000"/>
          </a:blip>
          <a:srcRect b="0" l="0" r="0" t="0"/>
          <a:stretch/>
        </p:blipFill>
        <p:spPr>
          <a:xfrm rot="-487117">
            <a:off x="466373" y="2460094"/>
            <a:ext cx="223202" cy="223203"/>
          </a:xfrm>
          <a:prstGeom prst="rect">
            <a:avLst/>
          </a:prstGeom>
          <a:noFill/>
          <a:ln>
            <a:noFill/>
          </a:ln>
        </p:spPr>
      </p:pic>
      <p:pic>
        <p:nvPicPr>
          <p:cNvPr id="195" name="Google Shape;195;p22"/>
          <p:cNvPicPr preferRelativeResize="0"/>
          <p:nvPr/>
        </p:nvPicPr>
        <p:blipFill>
          <a:blip r:embed="rId5">
            <a:alphaModFix/>
          </a:blip>
          <a:stretch>
            <a:fillRect/>
          </a:stretch>
        </p:blipFill>
        <p:spPr>
          <a:xfrm>
            <a:off x="7750698" y="-753555"/>
            <a:ext cx="2522550" cy="2035950"/>
          </a:xfrm>
          <a:prstGeom prst="rect">
            <a:avLst/>
          </a:prstGeom>
          <a:noFill/>
          <a:ln>
            <a:noFill/>
          </a:ln>
        </p:spPr>
      </p:pic>
      <p:pic>
        <p:nvPicPr>
          <p:cNvPr id="196" name="Google Shape;196;p22"/>
          <p:cNvPicPr preferRelativeResize="0"/>
          <p:nvPr/>
        </p:nvPicPr>
        <p:blipFill>
          <a:blip r:embed="rId6">
            <a:alphaModFix/>
          </a:blip>
          <a:stretch>
            <a:fillRect/>
          </a:stretch>
        </p:blipFill>
        <p:spPr>
          <a:xfrm flipH="1">
            <a:off x="-1083900" y="-692650"/>
            <a:ext cx="2812550" cy="2270000"/>
          </a:xfrm>
          <a:prstGeom prst="rect">
            <a:avLst/>
          </a:prstGeom>
          <a:noFill/>
          <a:ln>
            <a:noFill/>
          </a:ln>
        </p:spPr>
      </p:pic>
      <p:sp>
        <p:nvSpPr>
          <p:cNvPr id="197" name="Google Shape;197;p22"/>
          <p:cNvSpPr txBox="1"/>
          <p:nvPr>
            <p:ph type="title"/>
          </p:nvPr>
        </p:nvSpPr>
        <p:spPr>
          <a:xfrm>
            <a:off x="2236650" y="537700"/>
            <a:ext cx="4670700" cy="10539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8" name="Google Shape;198;p22"/>
          <p:cNvSpPr txBox="1"/>
          <p:nvPr>
            <p:ph idx="1" type="subTitle"/>
          </p:nvPr>
        </p:nvSpPr>
        <p:spPr>
          <a:xfrm>
            <a:off x="2236650" y="1591525"/>
            <a:ext cx="4670700" cy="100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7_1_1_1">
    <p:spTree>
      <p:nvGrpSpPr>
        <p:cNvPr id="199" name="Shape 199"/>
        <p:cNvGrpSpPr/>
        <p:nvPr/>
      </p:nvGrpSpPr>
      <p:grpSpPr>
        <a:xfrm>
          <a:off x="0" y="0"/>
          <a:ext cx="0" cy="0"/>
          <a:chOff x="0" y="0"/>
          <a:chExt cx="0" cy="0"/>
        </a:xfrm>
      </p:grpSpPr>
      <p:pic>
        <p:nvPicPr>
          <p:cNvPr id="200" name="Google Shape;200;p23"/>
          <p:cNvPicPr preferRelativeResize="0"/>
          <p:nvPr/>
        </p:nvPicPr>
        <p:blipFill rotWithShape="1">
          <a:blip r:embed="rId2">
            <a:alphaModFix amt="31000"/>
          </a:blip>
          <a:srcRect b="0" l="0" r="0" t="34167"/>
          <a:stretch/>
        </p:blipFill>
        <p:spPr>
          <a:xfrm flipH="1">
            <a:off x="2480642" y="2515299"/>
            <a:ext cx="6918400" cy="3413775"/>
          </a:xfrm>
          <a:prstGeom prst="rect">
            <a:avLst/>
          </a:prstGeom>
          <a:noFill/>
          <a:ln>
            <a:noFill/>
          </a:ln>
        </p:spPr>
      </p:pic>
      <p:pic>
        <p:nvPicPr>
          <p:cNvPr id="201" name="Google Shape;201;p23"/>
          <p:cNvPicPr preferRelativeResize="0"/>
          <p:nvPr/>
        </p:nvPicPr>
        <p:blipFill rotWithShape="1">
          <a:blip r:embed="rId3">
            <a:alphaModFix amt="38000"/>
          </a:blip>
          <a:srcRect b="0" l="0" r="0" t="37942"/>
          <a:stretch/>
        </p:blipFill>
        <p:spPr>
          <a:xfrm rot="10800000">
            <a:off x="-267582" y="-785575"/>
            <a:ext cx="9871124" cy="4591304"/>
          </a:xfrm>
          <a:prstGeom prst="rect">
            <a:avLst/>
          </a:prstGeom>
          <a:noFill/>
          <a:ln>
            <a:noFill/>
          </a:ln>
        </p:spPr>
      </p:pic>
      <p:pic>
        <p:nvPicPr>
          <p:cNvPr id="202" name="Google Shape;202;p23"/>
          <p:cNvPicPr preferRelativeResize="0"/>
          <p:nvPr/>
        </p:nvPicPr>
        <p:blipFill rotWithShape="1">
          <a:blip r:embed="rId4">
            <a:alphaModFix amt="60000"/>
          </a:blip>
          <a:srcRect b="0" l="0" r="0" t="0"/>
          <a:stretch/>
        </p:blipFill>
        <p:spPr>
          <a:xfrm rot="-487117">
            <a:off x="466373" y="2460094"/>
            <a:ext cx="223202" cy="223203"/>
          </a:xfrm>
          <a:prstGeom prst="rect">
            <a:avLst/>
          </a:prstGeom>
          <a:noFill/>
          <a:ln>
            <a:noFill/>
          </a:ln>
        </p:spPr>
      </p:pic>
      <p:pic>
        <p:nvPicPr>
          <p:cNvPr id="203" name="Google Shape;203;p23"/>
          <p:cNvPicPr preferRelativeResize="0"/>
          <p:nvPr/>
        </p:nvPicPr>
        <p:blipFill>
          <a:blip r:embed="rId5">
            <a:alphaModFix/>
          </a:blip>
          <a:stretch>
            <a:fillRect/>
          </a:stretch>
        </p:blipFill>
        <p:spPr>
          <a:xfrm>
            <a:off x="7462673" y="3964745"/>
            <a:ext cx="2522550" cy="2035950"/>
          </a:xfrm>
          <a:prstGeom prst="rect">
            <a:avLst/>
          </a:prstGeom>
          <a:noFill/>
          <a:ln>
            <a:noFill/>
          </a:ln>
        </p:spPr>
      </p:pic>
      <p:pic>
        <p:nvPicPr>
          <p:cNvPr id="204" name="Google Shape;204;p23"/>
          <p:cNvPicPr preferRelativeResize="0"/>
          <p:nvPr/>
        </p:nvPicPr>
        <p:blipFill>
          <a:blip r:embed="rId6">
            <a:alphaModFix/>
          </a:blip>
          <a:stretch>
            <a:fillRect/>
          </a:stretch>
        </p:blipFill>
        <p:spPr>
          <a:xfrm flipH="1">
            <a:off x="-1166200" y="-896538"/>
            <a:ext cx="2812550" cy="2270000"/>
          </a:xfrm>
          <a:prstGeom prst="rect">
            <a:avLst/>
          </a:prstGeom>
          <a:noFill/>
          <a:ln>
            <a:noFill/>
          </a:ln>
        </p:spPr>
      </p:pic>
      <p:pic>
        <p:nvPicPr>
          <p:cNvPr id="205" name="Google Shape;205;p23"/>
          <p:cNvPicPr preferRelativeResize="0"/>
          <p:nvPr/>
        </p:nvPicPr>
        <p:blipFill rotWithShape="1">
          <a:blip r:embed="rId7">
            <a:alphaModFix amt="69000"/>
          </a:blip>
          <a:srcRect b="0" l="0" r="0" t="0"/>
          <a:stretch/>
        </p:blipFill>
        <p:spPr>
          <a:xfrm flipH="1" rot="1625203">
            <a:off x="7527383" y="11447"/>
            <a:ext cx="1055868" cy="1055889"/>
          </a:xfrm>
          <a:prstGeom prst="rect">
            <a:avLst/>
          </a:prstGeom>
          <a:noFill/>
          <a:ln>
            <a:noFill/>
          </a:ln>
        </p:spPr>
      </p:pic>
      <p:pic>
        <p:nvPicPr>
          <p:cNvPr id="206" name="Google Shape;206;p23"/>
          <p:cNvPicPr preferRelativeResize="0"/>
          <p:nvPr/>
        </p:nvPicPr>
        <p:blipFill rotWithShape="1">
          <a:blip r:embed="rId8">
            <a:alphaModFix amt="75000"/>
          </a:blip>
          <a:srcRect b="0" l="0" r="0" t="0"/>
          <a:stretch/>
        </p:blipFill>
        <p:spPr>
          <a:xfrm flipH="1" rot="-10312853">
            <a:off x="434822" y="4475724"/>
            <a:ext cx="720961" cy="720978"/>
          </a:xfrm>
          <a:prstGeom prst="rect">
            <a:avLst/>
          </a:prstGeom>
          <a:noFill/>
          <a:ln>
            <a:noFill/>
          </a:ln>
        </p:spPr>
      </p:pic>
      <p:sp>
        <p:nvSpPr>
          <p:cNvPr id="207" name="Google Shape;207;p23"/>
          <p:cNvSpPr txBox="1"/>
          <p:nvPr>
            <p:ph type="title"/>
          </p:nvPr>
        </p:nvSpPr>
        <p:spPr>
          <a:xfrm>
            <a:off x="5434200" y="1360813"/>
            <a:ext cx="1910700" cy="11178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8" name="Google Shape;208;p23"/>
          <p:cNvSpPr txBox="1"/>
          <p:nvPr>
            <p:ph idx="1" type="subTitle"/>
          </p:nvPr>
        </p:nvSpPr>
        <p:spPr>
          <a:xfrm>
            <a:off x="5434200" y="2478588"/>
            <a:ext cx="2996700" cy="13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17_1_1_1_1">
    <p:spTree>
      <p:nvGrpSpPr>
        <p:cNvPr id="209" name="Shape 209"/>
        <p:cNvGrpSpPr/>
        <p:nvPr/>
      </p:nvGrpSpPr>
      <p:grpSpPr>
        <a:xfrm>
          <a:off x="0" y="0"/>
          <a:ext cx="0" cy="0"/>
          <a:chOff x="0" y="0"/>
          <a:chExt cx="0" cy="0"/>
        </a:xfrm>
      </p:grpSpPr>
      <p:pic>
        <p:nvPicPr>
          <p:cNvPr id="210" name="Google Shape;210;p24"/>
          <p:cNvPicPr preferRelativeResize="0"/>
          <p:nvPr/>
        </p:nvPicPr>
        <p:blipFill rotWithShape="1">
          <a:blip r:embed="rId2">
            <a:alphaModFix amt="31000"/>
          </a:blip>
          <a:srcRect b="0" l="0" r="0" t="34167"/>
          <a:stretch/>
        </p:blipFill>
        <p:spPr>
          <a:xfrm>
            <a:off x="-36869" y="2515299"/>
            <a:ext cx="6918400" cy="3413775"/>
          </a:xfrm>
          <a:prstGeom prst="rect">
            <a:avLst/>
          </a:prstGeom>
          <a:noFill/>
          <a:ln>
            <a:noFill/>
          </a:ln>
        </p:spPr>
      </p:pic>
      <p:pic>
        <p:nvPicPr>
          <p:cNvPr id="211" name="Google Shape;211;p24"/>
          <p:cNvPicPr preferRelativeResize="0"/>
          <p:nvPr/>
        </p:nvPicPr>
        <p:blipFill rotWithShape="1">
          <a:blip r:embed="rId3">
            <a:alphaModFix amt="38000"/>
          </a:blip>
          <a:srcRect b="0" l="0" r="0" t="37942"/>
          <a:stretch/>
        </p:blipFill>
        <p:spPr>
          <a:xfrm flipH="1" rot="10800000">
            <a:off x="-241369" y="-785575"/>
            <a:ext cx="9871124" cy="4591304"/>
          </a:xfrm>
          <a:prstGeom prst="rect">
            <a:avLst/>
          </a:prstGeom>
          <a:noFill/>
          <a:ln>
            <a:noFill/>
          </a:ln>
        </p:spPr>
      </p:pic>
      <p:pic>
        <p:nvPicPr>
          <p:cNvPr id="212" name="Google Shape;212;p24"/>
          <p:cNvPicPr preferRelativeResize="0"/>
          <p:nvPr/>
        </p:nvPicPr>
        <p:blipFill rotWithShape="1">
          <a:blip r:embed="rId4">
            <a:alphaModFix amt="60000"/>
          </a:blip>
          <a:srcRect b="0" l="0" r="0" t="0"/>
          <a:stretch/>
        </p:blipFill>
        <p:spPr>
          <a:xfrm flipH="1" rot="487117">
            <a:off x="8672598" y="2460094"/>
            <a:ext cx="223202" cy="223203"/>
          </a:xfrm>
          <a:prstGeom prst="rect">
            <a:avLst/>
          </a:prstGeom>
          <a:noFill/>
          <a:ln>
            <a:noFill/>
          </a:ln>
        </p:spPr>
      </p:pic>
      <p:pic>
        <p:nvPicPr>
          <p:cNvPr id="213" name="Google Shape;213;p24"/>
          <p:cNvPicPr preferRelativeResize="0"/>
          <p:nvPr/>
        </p:nvPicPr>
        <p:blipFill>
          <a:blip r:embed="rId5">
            <a:alphaModFix/>
          </a:blip>
          <a:stretch>
            <a:fillRect/>
          </a:stretch>
        </p:blipFill>
        <p:spPr>
          <a:xfrm flipH="1">
            <a:off x="-623050" y="3964745"/>
            <a:ext cx="2522550" cy="2035950"/>
          </a:xfrm>
          <a:prstGeom prst="rect">
            <a:avLst/>
          </a:prstGeom>
          <a:noFill/>
          <a:ln>
            <a:noFill/>
          </a:ln>
        </p:spPr>
      </p:pic>
      <p:pic>
        <p:nvPicPr>
          <p:cNvPr id="214" name="Google Shape;214;p24"/>
          <p:cNvPicPr preferRelativeResize="0"/>
          <p:nvPr/>
        </p:nvPicPr>
        <p:blipFill>
          <a:blip r:embed="rId6">
            <a:alphaModFix/>
          </a:blip>
          <a:stretch>
            <a:fillRect/>
          </a:stretch>
        </p:blipFill>
        <p:spPr>
          <a:xfrm>
            <a:off x="7811824" y="-1129713"/>
            <a:ext cx="2812550" cy="2270000"/>
          </a:xfrm>
          <a:prstGeom prst="rect">
            <a:avLst/>
          </a:prstGeom>
          <a:noFill/>
          <a:ln>
            <a:noFill/>
          </a:ln>
        </p:spPr>
      </p:pic>
      <p:pic>
        <p:nvPicPr>
          <p:cNvPr id="215" name="Google Shape;215;p24"/>
          <p:cNvPicPr preferRelativeResize="0"/>
          <p:nvPr/>
        </p:nvPicPr>
        <p:blipFill rotWithShape="1">
          <a:blip r:embed="rId7">
            <a:alphaModFix amt="69000"/>
          </a:blip>
          <a:srcRect b="0" l="0" r="0" t="0"/>
          <a:stretch/>
        </p:blipFill>
        <p:spPr>
          <a:xfrm rot="-1625203">
            <a:off x="778922" y="11447"/>
            <a:ext cx="1055868" cy="1055889"/>
          </a:xfrm>
          <a:prstGeom prst="rect">
            <a:avLst/>
          </a:prstGeom>
          <a:noFill/>
          <a:ln>
            <a:noFill/>
          </a:ln>
        </p:spPr>
      </p:pic>
      <p:pic>
        <p:nvPicPr>
          <p:cNvPr id="216" name="Google Shape;216;p24"/>
          <p:cNvPicPr preferRelativeResize="0"/>
          <p:nvPr/>
        </p:nvPicPr>
        <p:blipFill rotWithShape="1">
          <a:blip r:embed="rId8">
            <a:alphaModFix amt="75000"/>
          </a:blip>
          <a:srcRect b="0" l="0" r="0" t="0"/>
          <a:stretch/>
        </p:blipFill>
        <p:spPr>
          <a:xfrm rot="10312853">
            <a:off x="8206390" y="4475724"/>
            <a:ext cx="720961" cy="720978"/>
          </a:xfrm>
          <a:prstGeom prst="rect">
            <a:avLst/>
          </a:prstGeom>
          <a:noFill/>
          <a:ln>
            <a:noFill/>
          </a:ln>
        </p:spPr>
      </p:pic>
      <p:sp>
        <p:nvSpPr>
          <p:cNvPr id="217" name="Google Shape;217;p24"/>
          <p:cNvSpPr txBox="1"/>
          <p:nvPr>
            <p:ph type="title"/>
          </p:nvPr>
        </p:nvSpPr>
        <p:spPr>
          <a:xfrm>
            <a:off x="1488175" y="1360825"/>
            <a:ext cx="2221500" cy="111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500"/>
              <a:buNone/>
              <a:defRPr/>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sp>
        <p:nvSpPr>
          <p:cNvPr id="218" name="Google Shape;218;p24"/>
          <p:cNvSpPr txBox="1"/>
          <p:nvPr>
            <p:ph idx="1" type="subTitle"/>
          </p:nvPr>
        </p:nvSpPr>
        <p:spPr>
          <a:xfrm>
            <a:off x="713100" y="2478625"/>
            <a:ext cx="2996700" cy="1304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CUSTOM_13">
    <p:spTree>
      <p:nvGrpSpPr>
        <p:cNvPr id="219" name="Shape 219"/>
        <p:cNvGrpSpPr/>
        <p:nvPr/>
      </p:nvGrpSpPr>
      <p:grpSpPr>
        <a:xfrm>
          <a:off x="0" y="0"/>
          <a:ext cx="0" cy="0"/>
          <a:chOff x="0" y="0"/>
          <a:chExt cx="0" cy="0"/>
        </a:xfrm>
      </p:grpSpPr>
      <p:pic>
        <p:nvPicPr>
          <p:cNvPr id="220" name="Google Shape;220;p25"/>
          <p:cNvPicPr preferRelativeResize="0"/>
          <p:nvPr/>
        </p:nvPicPr>
        <p:blipFill rotWithShape="1">
          <a:blip r:embed="rId2">
            <a:alphaModFix amt="38000"/>
          </a:blip>
          <a:srcRect b="0" l="0" r="0" t="37942"/>
          <a:stretch/>
        </p:blipFill>
        <p:spPr>
          <a:xfrm flipH="1" rot="10800000">
            <a:off x="-363550" y="0"/>
            <a:ext cx="9871124" cy="4591304"/>
          </a:xfrm>
          <a:prstGeom prst="rect">
            <a:avLst/>
          </a:prstGeom>
          <a:noFill/>
          <a:ln>
            <a:noFill/>
          </a:ln>
        </p:spPr>
      </p:pic>
      <p:pic>
        <p:nvPicPr>
          <p:cNvPr id="221" name="Google Shape;221;p25"/>
          <p:cNvPicPr preferRelativeResize="0"/>
          <p:nvPr/>
        </p:nvPicPr>
        <p:blipFill>
          <a:blip r:embed="rId3">
            <a:alphaModFix/>
          </a:blip>
          <a:stretch>
            <a:fillRect/>
          </a:stretch>
        </p:blipFill>
        <p:spPr>
          <a:xfrm flipH="1">
            <a:off x="6903875" y="-693050"/>
            <a:ext cx="3054025" cy="2464900"/>
          </a:xfrm>
          <a:prstGeom prst="rect">
            <a:avLst/>
          </a:prstGeom>
          <a:noFill/>
          <a:ln>
            <a:noFill/>
          </a:ln>
        </p:spPr>
      </p:pic>
      <p:pic>
        <p:nvPicPr>
          <p:cNvPr id="222" name="Google Shape;222;p25"/>
          <p:cNvPicPr preferRelativeResize="0"/>
          <p:nvPr/>
        </p:nvPicPr>
        <p:blipFill rotWithShape="1">
          <a:blip r:embed="rId4">
            <a:alphaModFix/>
          </a:blip>
          <a:srcRect b="5125" l="15266" r="9641" t="3832"/>
          <a:stretch/>
        </p:blipFill>
        <p:spPr>
          <a:xfrm flipH="1">
            <a:off x="7911086" y="1391108"/>
            <a:ext cx="1039625" cy="1017300"/>
          </a:xfrm>
          <a:prstGeom prst="rect">
            <a:avLst/>
          </a:prstGeom>
          <a:noFill/>
          <a:ln>
            <a:noFill/>
          </a:ln>
        </p:spPr>
      </p:pic>
      <p:pic>
        <p:nvPicPr>
          <p:cNvPr id="223" name="Google Shape;223;p25"/>
          <p:cNvPicPr preferRelativeResize="0"/>
          <p:nvPr/>
        </p:nvPicPr>
        <p:blipFill rotWithShape="1">
          <a:blip r:embed="rId5">
            <a:alphaModFix amt="31000"/>
          </a:blip>
          <a:srcRect b="0" l="0" r="0" t="34167"/>
          <a:stretch/>
        </p:blipFill>
        <p:spPr>
          <a:xfrm>
            <a:off x="-159050" y="2152649"/>
            <a:ext cx="6918400" cy="3413775"/>
          </a:xfrm>
          <a:prstGeom prst="rect">
            <a:avLst/>
          </a:prstGeom>
          <a:noFill/>
          <a:ln>
            <a:noFill/>
          </a:ln>
        </p:spPr>
      </p:pic>
      <p:pic>
        <p:nvPicPr>
          <p:cNvPr id="224" name="Google Shape;224;p25"/>
          <p:cNvPicPr preferRelativeResize="0"/>
          <p:nvPr/>
        </p:nvPicPr>
        <p:blipFill>
          <a:blip r:embed="rId6">
            <a:alphaModFix amt="83000"/>
          </a:blip>
          <a:stretch>
            <a:fillRect/>
          </a:stretch>
        </p:blipFill>
        <p:spPr>
          <a:xfrm flipH="1">
            <a:off x="-1294302" y="3453625"/>
            <a:ext cx="3059725" cy="2469550"/>
          </a:xfrm>
          <a:prstGeom prst="rect">
            <a:avLst/>
          </a:prstGeom>
          <a:noFill/>
          <a:ln>
            <a:noFill/>
          </a:ln>
        </p:spPr>
      </p:pic>
      <p:pic>
        <p:nvPicPr>
          <p:cNvPr id="225" name="Google Shape;225;p25"/>
          <p:cNvPicPr preferRelativeResize="0"/>
          <p:nvPr/>
        </p:nvPicPr>
        <p:blipFill rotWithShape="1">
          <a:blip r:embed="rId7">
            <a:alphaModFix amt="79000"/>
          </a:blip>
          <a:srcRect b="5125" l="15266" r="9641" t="3832"/>
          <a:stretch/>
        </p:blipFill>
        <p:spPr>
          <a:xfrm flipH="1">
            <a:off x="943574" y="4001308"/>
            <a:ext cx="1039625" cy="1017300"/>
          </a:xfrm>
          <a:prstGeom prst="rect">
            <a:avLst/>
          </a:prstGeom>
          <a:noFill/>
          <a:ln>
            <a:noFill/>
          </a:ln>
        </p:spPr>
      </p:pic>
      <p:pic>
        <p:nvPicPr>
          <p:cNvPr id="226" name="Google Shape;226;p25"/>
          <p:cNvPicPr preferRelativeResize="0"/>
          <p:nvPr/>
        </p:nvPicPr>
        <p:blipFill rotWithShape="1">
          <a:blip r:embed="rId8">
            <a:alphaModFix amt="75000"/>
          </a:blip>
          <a:srcRect b="0" l="0" r="0" t="0"/>
          <a:stretch/>
        </p:blipFill>
        <p:spPr>
          <a:xfrm rot="-487125">
            <a:off x="135862" y="1028769"/>
            <a:ext cx="877613" cy="877598"/>
          </a:xfrm>
          <a:prstGeom prst="rect">
            <a:avLst/>
          </a:prstGeom>
          <a:noFill/>
          <a:ln>
            <a:noFill/>
          </a:ln>
        </p:spPr>
      </p:pic>
      <p:pic>
        <p:nvPicPr>
          <p:cNvPr id="227" name="Google Shape;227;p25"/>
          <p:cNvPicPr preferRelativeResize="0"/>
          <p:nvPr/>
        </p:nvPicPr>
        <p:blipFill rotWithShape="1">
          <a:blip r:embed="rId9">
            <a:alphaModFix amt="75000"/>
          </a:blip>
          <a:srcRect b="0" l="0" r="0" t="0"/>
          <a:stretch/>
        </p:blipFill>
        <p:spPr>
          <a:xfrm rot="-2529436">
            <a:off x="8115612" y="3871094"/>
            <a:ext cx="877614" cy="877598"/>
          </a:xfrm>
          <a:prstGeom prst="rect">
            <a:avLst/>
          </a:prstGeom>
          <a:noFill/>
          <a:ln>
            <a:noFill/>
          </a:ln>
        </p:spPr>
      </p:pic>
      <p:sp>
        <p:nvSpPr>
          <p:cNvPr id="228" name="Google Shape;228;p25"/>
          <p:cNvSpPr txBox="1"/>
          <p:nvPr>
            <p:ph type="title"/>
          </p:nvPr>
        </p:nvSpPr>
        <p:spPr>
          <a:xfrm>
            <a:off x="2246400" y="1566600"/>
            <a:ext cx="46512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9" name="Google Shape;229;p25"/>
          <p:cNvSpPr txBox="1"/>
          <p:nvPr>
            <p:ph idx="1" type="subTitle"/>
          </p:nvPr>
        </p:nvSpPr>
        <p:spPr>
          <a:xfrm>
            <a:off x="2246400" y="2408400"/>
            <a:ext cx="4651200" cy="1168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19">
    <p:spTree>
      <p:nvGrpSpPr>
        <p:cNvPr id="230" name="Shape 230"/>
        <p:cNvGrpSpPr/>
        <p:nvPr/>
      </p:nvGrpSpPr>
      <p:grpSpPr>
        <a:xfrm>
          <a:off x="0" y="0"/>
          <a:ext cx="0" cy="0"/>
          <a:chOff x="0" y="0"/>
          <a:chExt cx="0" cy="0"/>
        </a:xfrm>
      </p:grpSpPr>
      <p:pic>
        <p:nvPicPr>
          <p:cNvPr id="231" name="Google Shape;231;p26"/>
          <p:cNvPicPr preferRelativeResize="0"/>
          <p:nvPr/>
        </p:nvPicPr>
        <p:blipFill rotWithShape="1">
          <a:blip r:embed="rId2">
            <a:alphaModFix amt="31000"/>
          </a:blip>
          <a:srcRect b="0" l="0" r="0" t="34167"/>
          <a:stretch/>
        </p:blipFill>
        <p:spPr>
          <a:xfrm flipH="1" rot="10800000">
            <a:off x="-469500" y="-260652"/>
            <a:ext cx="6918400" cy="3413775"/>
          </a:xfrm>
          <a:prstGeom prst="rect">
            <a:avLst/>
          </a:prstGeom>
          <a:noFill/>
          <a:ln>
            <a:noFill/>
          </a:ln>
        </p:spPr>
      </p:pic>
      <p:pic>
        <p:nvPicPr>
          <p:cNvPr id="232" name="Google Shape;232;p26"/>
          <p:cNvPicPr preferRelativeResize="0"/>
          <p:nvPr/>
        </p:nvPicPr>
        <p:blipFill rotWithShape="1">
          <a:blip r:embed="rId2">
            <a:alphaModFix amt="31000"/>
          </a:blip>
          <a:srcRect b="0" l="0" r="0" t="34167"/>
          <a:stretch/>
        </p:blipFill>
        <p:spPr>
          <a:xfrm flipH="1">
            <a:off x="3101400" y="2152649"/>
            <a:ext cx="6918400" cy="3413775"/>
          </a:xfrm>
          <a:prstGeom prst="rect">
            <a:avLst/>
          </a:prstGeom>
          <a:noFill/>
          <a:ln>
            <a:noFill/>
          </a:ln>
        </p:spPr>
      </p:pic>
      <p:sp>
        <p:nvSpPr>
          <p:cNvPr id="233" name="Google Shape;233;p26"/>
          <p:cNvSpPr txBox="1"/>
          <p:nvPr>
            <p:ph type="title"/>
          </p:nvPr>
        </p:nvSpPr>
        <p:spPr>
          <a:xfrm>
            <a:off x="713100" y="3891300"/>
            <a:ext cx="7710900" cy="71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pic>
        <p:nvPicPr>
          <p:cNvPr id="234" name="Google Shape;234;p26"/>
          <p:cNvPicPr preferRelativeResize="0"/>
          <p:nvPr/>
        </p:nvPicPr>
        <p:blipFill>
          <a:blip r:embed="rId3">
            <a:alphaModFix/>
          </a:blip>
          <a:stretch>
            <a:fillRect/>
          </a:stretch>
        </p:blipFill>
        <p:spPr>
          <a:xfrm flipH="1">
            <a:off x="7403880" y="-336928"/>
            <a:ext cx="2054050" cy="1657825"/>
          </a:xfrm>
          <a:prstGeom prst="rect">
            <a:avLst/>
          </a:prstGeom>
          <a:noFill/>
          <a:ln>
            <a:noFill/>
          </a:ln>
        </p:spPr>
      </p:pic>
      <p:pic>
        <p:nvPicPr>
          <p:cNvPr id="235" name="Google Shape;235;p26"/>
          <p:cNvPicPr preferRelativeResize="0"/>
          <p:nvPr/>
        </p:nvPicPr>
        <p:blipFill>
          <a:blip r:embed="rId4">
            <a:alphaModFix/>
          </a:blip>
          <a:stretch>
            <a:fillRect/>
          </a:stretch>
        </p:blipFill>
        <p:spPr>
          <a:xfrm flipH="1">
            <a:off x="-722265" y="-327230"/>
            <a:ext cx="2147500" cy="1733275"/>
          </a:xfrm>
          <a:prstGeom prst="rect">
            <a:avLst/>
          </a:prstGeom>
          <a:noFill/>
          <a:ln>
            <a:noFill/>
          </a:ln>
        </p:spPr>
      </p:pic>
      <p:pic>
        <p:nvPicPr>
          <p:cNvPr id="236" name="Google Shape;236;p26"/>
          <p:cNvPicPr preferRelativeResize="0"/>
          <p:nvPr/>
        </p:nvPicPr>
        <p:blipFill rotWithShape="1">
          <a:blip r:embed="rId5">
            <a:alphaModFix amt="75000"/>
          </a:blip>
          <a:srcRect b="0" l="0" r="0" t="0"/>
          <a:stretch/>
        </p:blipFill>
        <p:spPr>
          <a:xfrm rot="6847915">
            <a:off x="7489794" y="1052396"/>
            <a:ext cx="534664" cy="534659"/>
          </a:xfrm>
          <a:prstGeom prst="rect">
            <a:avLst/>
          </a:prstGeom>
          <a:noFill/>
          <a:ln>
            <a:noFill/>
          </a:ln>
        </p:spPr>
      </p:pic>
      <p:pic>
        <p:nvPicPr>
          <p:cNvPr id="237" name="Google Shape;237;p26"/>
          <p:cNvPicPr preferRelativeResize="0"/>
          <p:nvPr/>
        </p:nvPicPr>
        <p:blipFill rotWithShape="1">
          <a:blip r:embed="rId6">
            <a:alphaModFix amt="75000"/>
          </a:blip>
          <a:srcRect b="0" l="0" r="0" t="0"/>
          <a:stretch/>
        </p:blipFill>
        <p:spPr>
          <a:xfrm rot="-364509">
            <a:off x="1337344" y="92821"/>
            <a:ext cx="534664" cy="534659"/>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20">
    <p:spTree>
      <p:nvGrpSpPr>
        <p:cNvPr id="238" name="Shape 238"/>
        <p:cNvGrpSpPr/>
        <p:nvPr/>
      </p:nvGrpSpPr>
      <p:grpSpPr>
        <a:xfrm>
          <a:off x="0" y="0"/>
          <a:ext cx="0" cy="0"/>
          <a:chOff x="0" y="0"/>
          <a:chExt cx="0" cy="0"/>
        </a:xfrm>
      </p:grpSpPr>
      <p:pic>
        <p:nvPicPr>
          <p:cNvPr id="239" name="Google Shape;239;p27"/>
          <p:cNvPicPr preferRelativeResize="0"/>
          <p:nvPr/>
        </p:nvPicPr>
        <p:blipFill rotWithShape="1">
          <a:blip r:embed="rId2">
            <a:alphaModFix amt="31000"/>
          </a:blip>
          <a:srcRect b="0" l="0" r="0" t="34167"/>
          <a:stretch/>
        </p:blipFill>
        <p:spPr>
          <a:xfrm>
            <a:off x="-209694" y="2515299"/>
            <a:ext cx="6918400" cy="3413775"/>
          </a:xfrm>
          <a:prstGeom prst="rect">
            <a:avLst/>
          </a:prstGeom>
          <a:noFill/>
          <a:ln>
            <a:noFill/>
          </a:ln>
        </p:spPr>
      </p:pic>
      <p:pic>
        <p:nvPicPr>
          <p:cNvPr id="240" name="Google Shape;240;p27"/>
          <p:cNvPicPr preferRelativeResize="0"/>
          <p:nvPr/>
        </p:nvPicPr>
        <p:blipFill rotWithShape="1">
          <a:blip r:embed="rId3">
            <a:alphaModFix amt="38000"/>
          </a:blip>
          <a:srcRect b="0" l="0" r="0" t="37942"/>
          <a:stretch/>
        </p:blipFill>
        <p:spPr>
          <a:xfrm flipH="1" rot="10800000">
            <a:off x="-414194" y="-785575"/>
            <a:ext cx="9871124" cy="4591304"/>
          </a:xfrm>
          <a:prstGeom prst="rect">
            <a:avLst/>
          </a:prstGeom>
          <a:noFill/>
          <a:ln>
            <a:noFill/>
          </a:ln>
        </p:spPr>
      </p:pic>
      <p:pic>
        <p:nvPicPr>
          <p:cNvPr id="241" name="Google Shape;241;p27"/>
          <p:cNvPicPr preferRelativeResize="0"/>
          <p:nvPr/>
        </p:nvPicPr>
        <p:blipFill rotWithShape="1">
          <a:blip r:embed="rId4">
            <a:alphaModFix amt="60000"/>
          </a:blip>
          <a:srcRect b="0" l="0" r="0" t="0"/>
          <a:stretch/>
        </p:blipFill>
        <p:spPr>
          <a:xfrm flipH="1" rot="487117">
            <a:off x="8499773" y="2460094"/>
            <a:ext cx="223202" cy="223203"/>
          </a:xfrm>
          <a:prstGeom prst="rect">
            <a:avLst/>
          </a:prstGeom>
          <a:noFill/>
          <a:ln>
            <a:noFill/>
          </a:ln>
        </p:spPr>
      </p:pic>
      <p:pic>
        <p:nvPicPr>
          <p:cNvPr id="242" name="Google Shape;242;p27"/>
          <p:cNvPicPr preferRelativeResize="0"/>
          <p:nvPr/>
        </p:nvPicPr>
        <p:blipFill>
          <a:blip r:embed="rId5">
            <a:alphaModFix/>
          </a:blip>
          <a:stretch>
            <a:fillRect/>
          </a:stretch>
        </p:blipFill>
        <p:spPr>
          <a:xfrm flipH="1">
            <a:off x="-1083900" y="-753555"/>
            <a:ext cx="2522550" cy="2035950"/>
          </a:xfrm>
          <a:prstGeom prst="rect">
            <a:avLst/>
          </a:prstGeom>
          <a:noFill/>
          <a:ln>
            <a:noFill/>
          </a:ln>
        </p:spPr>
      </p:pic>
      <p:pic>
        <p:nvPicPr>
          <p:cNvPr id="243" name="Google Shape;243;p27"/>
          <p:cNvPicPr preferRelativeResize="0"/>
          <p:nvPr/>
        </p:nvPicPr>
        <p:blipFill>
          <a:blip r:embed="rId6">
            <a:alphaModFix/>
          </a:blip>
          <a:stretch>
            <a:fillRect/>
          </a:stretch>
        </p:blipFill>
        <p:spPr>
          <a:xfrm>
            <a:off x="-895000" y="3362248"/>
            <a:ext cx="2705501" cy="2183575"/>
          </a:xfrm>
          <a:prstGeom prst="rect">
            <a:avLst/>
          </a:prstGeom>
          <a:noFill/>
          <a:ln>
            <a:noFill/>
          </a:ln>
        </p:spPr>
      </p:pic>
      <p:pic>
        <p:nvPicPr>
          <p:cNvPr id="244" name="Google Shape;244;p27"/>
          <p:cNvPicPr preferRelativeResize="0"/>
          <p:nvPr/>
        </p:nvPicPr>
        <p:blipFill>
          <a:blip r:embed="rId7">
            <a:alphaModFix/>
          </a:blip>
          <a:stretch>
            <a:fillRect/>
          </a:stretch>
        </p:blipFill>
        <p:spPr>
          <a:xfrm>
            <a:off x="7460699" y="-692650"/>
            <a:ext cx="2812550" cy="2270000"/>
          </a:xfrm>
          <a:prstGeom prst="rect">
            <a:avLst/>
          </a:prstGeom>
          <a:noFill/>
          <a:ln>
            <a:noFill/>
          </a:ln>
        </p:spPr>
      </p:pic>
      <p:pic>
        <p:nvPicPr>
          <p:cNvPr id="245" name="Google Shape;245;p27"/>
          <p:cNvPicPr preferRelativeResize="0"/>
          <p:nvPr/>
        </p:nvPicPr>
        <p:blipFill>
          <a:blip r:embed="rId8">
            <a:alphaModFix/>
          </a:blip>
          <a:stretch>
            <a:fillRect/>
          </a:stretch>
        </p:blipFill>
        <p:spPr>
          <a:xfrm>
            <a:off x="7721752" y="4035752"/>
            <a:ext cx="2038475" cy="1645248"/>
          </a:xfrm>
          <a:prstGeom prst="rect">
            <a:avLst/>
          </a:prstGeom>
          <a:noFill/>
          <a:ln>
            <a:noFill/>
          </a:ln>
        </p:spPr>
      </p:pic>
      <p:pic>
        <p:nvPicPr>
          <p:cNvPr id="246" name="Google Shape;246;p27"/>
          <p:cNvPicPr preferRelativeResize="0"/>
          <p:nvPr/>
        </p:nvPicPr>
        <p:blipFill>
          <a:blip r:embed="rId5">
            <a:alphaModFix/>
          </a:blip>
          <a:stretch>
            <a:fillRect/>
          </a:stretch>
        </p:blipFill>
        <p:spPr>
          <a:xfrm flipH="1">
            <a:off x="424850" y="4433497"/>
            <a:ext cx="1317074" cy="1063000"/>
          </a:xfrm>
          <a:prstGeom prst="rect">
            <a:avLst/>
          </a:prstGeom>
          <a:noFill/>
          <a:ln>
            <a:noFill/>
          </a:ln>
        </p:spPr>
      </p:pic>
      <p:sp>
        <p:nvSpPr>
          <p:cNvPr id="247" name="Google Shape;247;p27"/>
          <p:cNvSpPr txBox="1"/>
          <p:nvPr>
            <p:ph type="title"/>
          </p:nvPr>
        </p:nvSpPr>
        <p:spPr>
          <a:xfrm>
            <a:off x="2271000" y="1307100"/>
            <a:ext cx="4602000" cy="25293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10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2">
    <p:spTree>
      <p:nvGrpSpPr>
        <p:cNvPr id="248" name="Shape 248"/>
        <p:cNvGrpSpPr/>
        <p:nvPr/>
      </p:nvGrpSpPr>
      <p:grpSpPr>
        <a:xfrm>
          <a:off x="0" y="0"/>
          <a:ext cx="0" cy="0"/>
          <a:chOff x="0" y="0"/>
          <a:chExt cx="0" cy="0"/>
        </a:xfrm>
      </p:grpSpPr>
      <p:pic>
        <p:nvPicPr>
          <p:cNvPr id="249" name="Google Shape;249;p28"/>
          <p:cNvPicPr preferRelativeResize="0"/>
          <p:nvPr/>
        </p:nvPicPr>
        <p:blipFill rotWithShape="1">
          <a:blip r:embed="rId2">
            <a:alphaModFix amt="38000"/>
          </a:blip>
          <a:srcRect b="0" l="0" r="0" t="37942"/>
          <a:stretch/>
        </p:blipFill>
        <p:spPr>
          <a:xfrm rot="10800000">
            <a:off x="-363550" y="-713755"/>
            <a:ext cx="9871124" cy="4591304"/>
          </a:xfrm>
          <a:prstGeom prst="rect">
            <a:avLst/>
          </a:prstGeom>
          <a:noFill/>
          <a:ln>
            <a:noFill/>
          </a:ln>
        </p:spPr>
      </p:pic>
      <p:pic>
        <p:nvPicPr>
          <p:cNvPr id="250" name="Google Shape;250;p28"/>
          <p:cNvPicPr preferRelativeResize="0"/>
          <p:nvPr/>
        </p:nvPicPr>
        <p:blipFill rotWithShape="1">
          <a:blip r:embed="rId3">
            <a:alphaModFix amt="75000"/>
          </a:blip>
          <a:srcRect b="0" l="0" r="0" t="0"/>
          <a:stretch/>
        </p:blipFill>
        <p:spPr>
          <a:xfrm flipH="1" rot="-326146">
            <a:off x="8304531" y="3815832"/>
            <a:ext cx="1502102" cy="1502081"/>
          </a:xfrm>
          <a:prstGeom prst="rect">
            <a:avLst/>
          </a:prstGeom>
          <a:noFill/>
          <a:ln>
            <a:noFill/>
          </a:ln>
        </p:spPr>
      </p:pic>
      <p:pic>
        <p:nvPicPr>
          <p:cNvPr id="251" name="Google Shape;251;p28"/>
          <p:cNvPicPr preferRelativeResize="0"/>
          <p:nvPr/>
        </p:nvPicPr>
        <p:blipFill rotWithShape="1">
          <a:blip r:embed="rId4">
            <a:alphaModFix amt="75000"/>
          </a:blip>
          <a:srcRect b="0" l="0" r="0" t="0"/>
          <a:stretch/>
        </p:blipFill>
        <p:spPr>
          <a:xfrm flipH="1" rot="6564088">
            <a:off x="-413094" y="4084383"/>
            <a:ext cx="1502102" cy="1502080"/>
          </a:xfrm>
          <a:prstGeom prst="rect">
            <a:avLst/>
          </a:prstGeom>
          <a:noFill/>
          <a:ln>
            <a:noFill/>
          </a:ln>
        </p:spPr>
      </p:pic>
      <p:pic>
        <p:nvPicPr>
          <p:cNvPr id="252" name="Google Shape;252;p28"/>
          <p:cNvPicPr preferRelativeResize="0"/>
          <p:nvPr/>
        </p:nvPicPr>
        <p:blipFill rotWithShape="1">
          <a:blip r:embed="rId5">
            <a:alphaModFix amt="69000"/>
          </a:blip>
          <a:srcRect b="0" l="0" r="0" t="0"/>
          <a:stretch/>
        </p:blipFill>
        <p:spPr>
          <a:xfrm rot="-487135">
            <a:off x="7932656" y="4573004"/>
            <a:ext cx="1216427" cy="1216472"/>
          </a:xfrm>
          <a:prstGeom prst="rect">
            <a:avLst/>
          </a:prstGeom>
          <a:noFill/>
          <a:ln>
            <a:noFill/>
          </a:ln>
        </p:spPr>
      </p:pic>
      <p:pic>
        <p:nvPicPr>
          <p:cNvPr id="253" name="Google Shape;253;p28"/>
          <p:cNvPicPr preferRelativeResize="0"/>
          <p:nvPr/>
        </p:nvPicPr>
        <p:blipFill rotWithShape="1">
          <a:blip r:embed="rId6">
            <a:alphaModFix amt="69000"/>
          </a:blip>
          <a:srcRect b="0" l="0" r="0" t="0"/>
          <a:stretch/>
        </p:blipFill>
        <p:spPr>
          <a:xfrm rot="-487145">
            <a:off x="-97441" y="3805202"/>
            <a:ext cx="870798" cy="870844"/>
          </a:xfrm>
          <a:prstGeom prst="rect">
            <a:avLst/>
          </a:prstGeom>
          <a:noFill/>
          <a:ln>
            <a:noFill/>
          </a:ln>
        </p:spPr>
      </p:pic>
      <p:sp>
        <p:nvSpPr>
          <p:cNvPr id="254" name="Google Shape;254;p2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5" name="Google Shape;255;p28"/>
          <p:cNvSpPr txBox="1"/>
          <p:nvPr>
            <p:ph idx="2" type="title"/>
          </p:nvPr>
        </p:nvSpPr>
        <p:spPr>
          <a:xfrm>
            <a:off x="2230612" y="3541200"/>
            <a:ext cx="1908600" cy="397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6" name="Google Shape;256;p28"/>
          <p:cNvSpPr txBox="1"/>
          <p:nvPr>
            <p:ph idx="1" type="subTitle"/>
          </p:nvPr>
        </p:nvSpPr>
        <p:spPr>
          <a:xfrm>
            <a:off x="2230600" y="3938700"/>
            <a:ext cx="1908600" cy="61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7" name="Google Shape;257;p28"/>
          <p:cNvSpPr txBox="1"/>
          <p:nvPr>
            <p:ph idx="3" type="title"/>
          </p:nvPr>
        </p:nvSpPr>
        <p:spPr>
          <a:xfrm>
            <a:off x="5004787" y="3541200"/>
            <a:ext cx="1908600" cy="3975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8" name="Google Shape;258;p28"/>
          <p:cNvSpPr txBox="1"/>
          <p:nvPr>
            <p:ph idx="4" type="subTitle"/>
          </p:nvPr>
        </p:nvSpPr>
        <p:spPr>
          <a:xfrm>
            <a:off x="5004775" y="3938700"/>
            <a:ext cx="1908600" cy="61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
    <p:spTree>
      <p:nvGrpSpPr>
        <p:cNvPr id="259" name="Shape 259"/>
        <p:cNvGrpSpPr/>
        <p:nvPr/>
      </p:nvGrpSpPr>
      <p:grpSpPr>
        <a:xfrm>
          <a:off x="0" y="0"/>
          <a:ext cx="0" cy="0"/>
          <a:chOff x="0" y="0"/>
          <a:chExt cx="0" cy="0"/>
        </a:xfrm>
      </p:grpSpPr>
      <p:pic>
        <p:nvPicPr>
          <p:cNvPr id="260" name="Google Shape;260;p29"/>
          <p:cNvPicPr preferRelativeResize="0"/>
          <p:nvPr/>
        </p:nvPicPr>
        <p:blipFill rotWithShape="1">
          <a:blip r:embed="rId2">
            <a:alphaModFix amt="31000"/>
          </a:blip>
          <a:srcRect b="0" l="0" r="0" t="34167"/>
          <a:stretch/>
        </p:blipFill>
        <p:spPr>
          <a:xfrm flipH="1">
            <a:off x="2273876" y="1771649"/>
            <a:ext cx="6918400" cy="3413775"/>
          </a:xfrm>
          <a:prstGeom prst="rect">
            <a:avLst/>
          </a:prstGeom>
          <a:noFill/>
          <a:ln>
            <a:noFill/>
          </a:ln>
        </p:spPr>
      </p:pic>
      <p:pic>
        <p:nvPicPr>
          <p:cNvPr id="261" name="Google Shape;261;p29"/>
          <p:cNvPicPr preferRelativeResize="0"/>
          <p:nvPr/>
        </p:nvPicPr>
        <p:blipFill rotWithShape="1">
          <a:blip r:embed="rId2">
            <a:alphaModFix amt="31000"/>
          </a:blip>
          <a:srcRect b="71614" l="0" r="0" t="0"/>
          <a:stretch/>
        </p:blipFill>
        <p:spPr>
          <a:xfrm rot="10800000">
            <a:off x="-84499" y="3826423"/>
            <a:ext cx="6918400" cy="1471927"/>
          </a:xfrm>
          <a:prstGeom prst="rect">
            <a:avLst/>
          </a:prstGeom>
          <a:noFill/>
          <a:ln>
            <a:noFill/>
          </a:ln>
        </p:spPr>
      </p:pic>
      <p:pic>
        <p:nvPicPr>
          <p:cNvPr id="262" name="Google Shape;262;p29"/>
          <p:cNvPicPr preferRelativeResize="0"/>
          <p:nvPr/>
        </p:nvPicPr>
        <p:blipFill rotWithShape="1">
          <a:blip r:embed="rId3">
            <a:alphaModFix amt="87000"/>
          </a:blip>
          <a:srcRect b="0" l="0" r="0" t="0"/>
          <a:stretch/>
        </p:blipFill>
        <p:spPr>
          <a:xfrm flipH="1" rot="1020435">
            <a:off x="-299024" y="-376648"/>
            <a:ext cx="1583266" cy="1583280"/>
          </a:xfrm>
          <a:prstGeom prst="rect">
            <a:avLst/>
          </a:prstGeom>
          <a:noFill/>
          <a:ln>
            <a:noFill/>
          </a:ln>
        </p:spPr>
      </p:pic>
      <p:pic>
        <p:nvPicPr>
          <p:cNvPr id="263" name="Google Shape;263;p29"/>
          <p:cNvPicPr preferRelativeResize="0"/>
          <p:nvPr/>
        </p:nvPicPr>
        <p:blipFill>
          <a:blip r:embed="rId4">
            <a:alphaModFix amt="82000"/>
          </a:blip>
          <a:stretch>
            <a:fillRect/>
          </a:stretch>
        </p:blipFill>
        <p:spPr>
          <a:xfrm flipH="1" rot="3932002">
            <a:off x="7795528" y="-393189"/>
            <a:ext cx="1588296" cy="1588307"/>
          </a:xfrm>
          <a:prstGeom prst="rect">
            <a:avLst/>
          </a:prstGeom>
          <a:noFill/>
          <a:ln>
            <a:noFill/>
          </a:ln>
        </p:spPr>
      </p:pic>
      <p:pic>
        <p:nvPicPr>
          <p:cNvPr id="264" name="Google Shape;264;p29"/>
          <p:cNvPicPr preferRelativeResize="0"/>
          <p:nvPr/>
        </p:nvPicPr>
        <p:blipFill rotWithShape="1">
          <a:blip r:embed="rId5">
            <a:alphaModFix amt="69000"/>
          </a:blip>
          <a:srcRect b="0" l="0" r="0" t="0"/>
          <a:stretch/>
        </p:blipFill>
        <p:spPr>
          <a:xfrm flipH="1" rot="1625203">
            <a:off x="-453467" y="537447"/>
            <a:ext cx="1055868" cy="1055889"/>
          </a:xfrm>
          <a:prstGeom prst="rect">
            <a:avLst/>
          </a:prstGeom>
          <a:noFill/>
          <a:ln>
            <a:noFill/>
          </a:ln>
        </p:spPr>
      </p:pic>
      <p:pic>
        <p:nvPicPr>
          <p:cNvPr id="265" name="Google Shape;265;p29"/>
          <p:cNvPicPr preferRelativeResize="0"/>
          <p:nvPr/>
        </p:nvPicPr>
        <p:blipFill rotWithShape="1">
          <a:blip r:embed="rId6">
            <a:alphaModFix amt="75000"/>
          </a:blip>
          <a:srcRect b="0" l="0" r="0" t="0"/>
          <a:stretch/>
        </p:blipFill>
        <p:spPr>
          <a:xfrm flipH="1" rot="-97007">
            <a:off x="8343522" y="737105"/>
            <a:ext cx="978885" cy="978857"/>
          </a:xfrm>
          <a:prstGeom prst="rect">
            <a:avLst/>
          </a:prstGeom>
          <a:noFill/>
          <a:ln>
            <a:noFill/>
          </a:ln>
        </p:spPr>
      </p:pic>
      <p:sp>
        <p:nvSpPr>
          <p:cNvPr id="266" name="Google Shape;266;p29"/>
          <p:cNvSpPr txBox="1"/>
          <p:nvPr>
            <p:ph idx="1" type="body"/>
          </p:nvPr>
        </p:nvSpPr>
        <p:spPr>
          <a:xfrm>
            <a:off x="713100" y="1827375"/>
            <a:ext cx="3678300" cy="1935900"/>
          </a:xfrm>
          <a:prstGeom prst="rect">
            <a:avLst/>
          </a:prstGeom>
        </p:spPr>
        <p:txBody>
          <a:bodyPr anchorCtr="0" anchor="b"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Char char="●"/>
              <a:defRPr sz="1250"/>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
        <p:nvSpPr>
          <p:cNvPr id="267" name="Google Shape;267;p29"/>
          <p:cNvSpPr txBox="1"/>
          <p:nvPr>
            <p:ph idx="2" type="body"/>
          </p:nvPr>
        </p:nvSpPr>
        <p:spPr>
          <a:xfrm>
            <a:off x="4257300" y="1827375"/>
            <a:ext cx="4173600" cy="2776800"/>
          </a:xfrm>
          <a:prstGeom prst="rect">
            <a:avLst/>
          </a:prstGeom>
        </p:spPr>
        <p:txBody>
          <a:bodyPr anchorCtr="0" anchor="b"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Font typeface="DM Serif Text"/>
              <a:buChar char="●"/>
              <a:defRPr b="1" sz="2500">
                <a:solidFill>
                  <a:schemeClr val="lt2"/>
                </a:solidFill>
                <a:latin typeface="DM Serif Text"/>
                <a:ea typeface="DM Serif Text"/>
                <a:cs typeface="DM Serif Text"/>
                <a:sym typeface="DM Serif Text"/>
              </a:defRPr>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
        <p:nvSpPr>
          <p:cNvPr id="268" name="Google Shape;268;p2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4">
    <p:spTree>
      <p:nvGrpSpPr>
        <p:cNvPr id="269" name="Shape 269"/>
        <p:cNvGrpSpPr/>
        <p:nvPr/>
      </p:nvGrpSpPr>
      <p:grpSpPr>
        <a:xfrm>
          <a:off x="0" y="0"/>
          <a:ext cx="0" cy="0"/>
          <a:chOff x="0" y="0"/>
          <a:chExt cx="0" cy="0"/>
        </a:xfrm>
      </p:grpSpPr>
      <p:pic>
        <p:nvPicPr>
          <p:cNvPr id="270" name="Google Shape;270;p30"/>
          <p:cNvPicPr preferRelativeResize="0"/>
          <p:nvPr/>
        </p:nvPicPr>
        <p:blipFill rotWithShape="1">
          <a:blip r:embed="rId2">
            <a:alphaModFix amt="38000"/>
          </a:blip>
          <a:srcRect b="0" l="0" r="0" t="37942"/>
          <a:stretch/>
        </p:blipFill>
        <p:spPr>
          <a:xfrm flipH="1" rot="10800000">
            <a:off x="-363550" y="0"/>
            <a:ext cx="9871124" cy="4591304"/>
          </a:xfrm>
          <a:prstGeom prst="rect">
            <a:avLst/>
          </a:prstGeom>
          <a:noFill/>
          <a:ln>
            <a:noFill/>
          </a:ln>
        </p:spPr>
      </p:pic>
      <p:pic>
        <p:nvPicPr>
          <p:cNvPr id="271" name="Google Shape;271;p30"/>
          <p:cNvPicPr preferRelativeResize="0"/>
          <p:nvPr/>
        </p:nvPicPr>
        <p:blipFill>
          <a:blip r:embed="rId3">
            <a:alphaModFix/>
          </a:blip>
          <a:stretch>
            <a:fillRect/>
          </a:stretch>
        </p:blipFill>
        <p:spPr>
          <a:xfrm flipH="1">
            <a:off x="7934625" y="-1636150"/>
            <a:ext cx="3054025" cy="2464900"/>
          </a:xfrm>
          <a:prstGeom prst="rect">
            <a:avLst/>
          </a:prstGeom>
          <a:noFill/>
          <a:ln>
            <a:noFill/>
          </a:ln>
        </p:spPr>
      </p:pic>
      <p:pic>
        <p:nvPicPr>
          <p:cNvPr id="272" name="Google Shape;272;p30"/>
          <p:cNvPicPr preferRelativeResize="0"/>
          <p:nvPr/>
        </p:nvPicPr>
        <p:blipFill rotWithShape="1">
          <a:blip r:embed="rId4">
            <a:alphaModFix/>
          </a:blip>
          <a:srcRect b="5125" l="15266" r="9641" t="3832"/>
          <a:stretch/>
        </p:blipFill>
        <p:spPr>
          <a:xfrm flipH="1">
            <a:off x="8638086" y="4789808"/>
            <a:ext cx="1039625" cy="1017300"/>
          </a:xfrm>
          <a:prstGeom prst="rect">
            <a:avLst/>
          </a:prstGeom>
          <a:noFill/>
          <a:ln>
            <a:noFill/>
          </a:ln>
        </p:spPr>
      </p:pic>
      <p:pic>
        <p:nvPicPr>
          <p:cNvPr id="273" name="Google Shape;273;p30"/>
          <p:cNvPicPr preferRelativeResize="0"/>
          <p:nvPr/>
        </p:nvPicPr>
        <p:blipFill rotWithShape="1">
          <a:blip r:embed="rId5">
            <a:alphaModFix amt="31000"/>
          </a:blip>
          <a:srcRect b="0" l="0" r="0" t="34167"/>
          <a:stretch/>
        </p:blipFill>
        <p:spPr>
          <a:xfrm>
            <a:off x="-159050" y="2152649"/>
            <a:ext cx="6918400" cy="3413775"/>
          </a:xfrm>
          <a:prstGeom prst="rect">
            <a:avLst/>
          </a:prstGeom>
          <a:noFill/>
          <a:ln>
            <a:noFill/>
          </a:ln>
        </p:spPr>
      </p:pic>
      <p:pic>
        <p:nvPicPr>
          <p:cNvPr id="274" name="Google Shape;274;p30"/>
          <p:cNvPicPr preferRelativeResize="0"/>
          <p:nvPr/>
        </p:nvPicPr>
        <p:blipFill rotWithShape="1">
          <a:blip r:embed="rId6">
            <a:alphaModFix amt="75000"/>
          </a:blip>
          <a:srcRect b="0" l="0" r="0" t="0"/>
          <a:stretch/>
        </p:blipFill>
        <p:spPr>
          <a:xfrm rot="-487125">
            <a:off x="-395625" y="596969"/>
            <a:ext cx="877613" cy="877598"/>
          </a:xfrm>
          <a:prstGeom prst="rect">
            <a:avLst/>
          </a:prstGeom>
          <a:noFill/>
          <a:ln>
            <a:noFill/>
          </a:ln>
        </p:spPr>
      </p:pic>
      <p:pic>
        <p:nvPicPr>
          <p:cNvPr id="275" name="Google Shape;275;p30"/>
          <p:cNvPicPr preferRelativeResize="0"/>
          <p:nvPr/>
        </p:nvPicPr>
        <p:blipFill rotWithShape="1">
          <a:blip r:embed="rId6">
            <a:alphaModFix amt="75000"/>
          </a:blip>
          <a:srcRect b="0" l="0" r="0" t="0"/>
          <a:stretch/>
        </p:blipFill>
        <p:spPr>
          <a:xfrm rot="-2529436">
            <a:off x="8719075" y="4182294"/>
            <a:ext cx="877614" cy="877598"/>
          </a:xfrm>
          <a:prstGeom prst="rect">
            <a:avLst/>
          </a:prstGeom>
          <a:noFill/>
          <a:ln>
            <a:noFill/>
          </a:ln>
        </p:spPr>
      </p:pic>
      <p:pic>
        <p:nvPicPr>
          <p:cNvPr id="276" name="Google Shape;276;p30"/>
          <p:cNvPicPr preferRelativeResize="0"/>
          <p:nvPr/>
        </p:nvPicPr>
        <p:blipFill>
          <a:blip r:embed="rId7">
            <a:alphaModFix/>
          </a:blip>
          <a:stretch>
            <a:fillRect/>
          </a:stretch>
        </p:blipFill>
        <p:spPr>
          <a:xfrm>
            <a:off x="-727636" y="-461750"/>
            <a:ext cx="1541625" cy="1244241"/>
          </a:xfrm>
          <a:prstGeom prst="rect">
            <a:avLst/>
          </a:prstGeom>
          <a:noFill/>
          <a:ln>
            <a:noFill/>
          </a:ln>
        </p:spPr>
      </p:pic>
      <p:sp>
        <p:nvSpPr>
          <p:cNvPr id="277" name="Google Shape;277;p30"/>
          <p:cNvSpPr txBox="1"/>
          <p:nvPr>
            <p:ph type="title"/>
          </p:nvPr>
        </p:nvSpPr>
        <p:spPr>
          <a:xfrm>
            <a:off x="4769100" y="1651400"/>
            <a:ext cx="3661800" cy="446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sz="25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8" name="Google Shape;278;p30"/>
          <p:cNvSpPr txBox="1"/>
          <p:nvPr>
            <p:ph idx="1" type="subTitle"/>
          </p:nvPr>
        </p:nvSpPr>
        <p:spPr>
          <a:xfrm>
            <a:off x="4769100" y="2097875"/>
            <a:ext cx="3661800" cy="770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9" name="Google Shape;279;p30"/>
          <p:cNvSpPr txBox="1"/>
          <p:nvPr>
            <p:ph idx="2" type="title"/>
          </p:nvPr>
        </p:nvSpPr>
        <p:spPr>
          <a:xfrm>
            <a:off x="4769100" y="2970750"/>
            <a:ext cx="3661800" cy="446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sz="25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0" name="Google Shape;280;p30"/>
          <p:cNvSpPr txBox="1"/>
          <p:nvPr>
            <p:ph idx="3" type="subTitle"/>
          </p:nvPr>
        </p:nvSpPr>
        <p:spPr>
          <a:xfrm>
            <a:off x="4769100" y="3417225"/>
            <a:ext cx="3661800" cy="770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1" name="Google Shape;281;p30"/>
          <p:cNvSpPr txBox="1"/>
          <p:nvPr>
            <p:ph idx="4"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pic>
        <p:nvPicPr>
          <p:cNvPr id="27" name="Google Shape;27;p4"/>
          <p:cNvPicPr preferRelativeResize="0"/>
          <p:nvPr/>
        </p:nvPicPr>
        <p:blipFill rotWithShape="1">
          <a:blip r:embed="rId2">
            <a:alphaModFix amt="38000"/>
          </a:blip>
          <a:srcRect b="0" l="0" r="0" t="37942"/>
          <a:stretch/>
        </p:blipFill>
        <p:spPr>
          <a:xfrm>
            <a:off x="-363550" y="552200"/>
            <a:ext cx="9871124" cy="4591304"/>
          </a:xfrm>
          <a:prstGeom prst="rect">
            <a:avLst/>
          </a:prstGeom>
          <a:noFill/>
          <a:ln>
            <a:noFill/>
          </a:ln>
        </p:spPr>
      </p:pic>
      <p:pic>
        <p:nvPicPr>
          <p:cNvPr id="28" name="Google Shape;28;p4"/>
          <p:cNvPicPr preferRelativeResize="0"/>
          <p:nvPr/>
        </p:nvPicPr>
        <p:blipFill rotWithShape="1">
          <a:blip r:embed="rId3">
            <a:alphaModFix amt="58000"/>
          </a:blip>
          <a:srcRect b="0" l="0" r="0" t="0"/>
          <a:stretch/>
        </p:blipFill>
        <p:spPr>
          <a:xfrm rot="-487132">
            <a:off x="8099544" y="4113931"/>
            <a:ext cx="1408810" cy="1408832"/>
          </a:xfrm>
          <a:prstGeom prst="rect">
            <a:avLst/>
          </a:prstGeom>
          <a:noFill/>
          <a:ln>
            <a:noFill/>
          </a:ln>
        </p:spPr>
      </p:pic>
      <p:pic>
        <p:nvPicPr>
          <p:cNvPr id="29" name="Google Shape;29;p4"/>
          <p:cNvPicPr preferRelativeResize="0"/>
          <p:nvPr/>
        </p:nvPicPr>
        <p:blipFill rotWithShape="1">
          <a:blip r:embed="rId4">
            <a:alphaModFix amt="66000"/>
          </a:blip>
          <a:srcRect b="0" l="0" r="0" t="0"/>
          <a:stretch/>
        </p:blipFill>
        <p:spPr>
          <a:xfrm rot="-487106">
            <a:off x="-817059" y="-554343"/>
            <a:ext cx="1968163" cy="1968158"/>
          </a:xfrm>
          <a:prstGeom prst="rect">
            <a:avLst/>
          </a:prstGeom>
          <a:noFill/>
          <a:ln>
            <a:noFill/>
          </a:ln>
        </p:spPr>
      </p:pic>
      <p:sp>
        <p:nvSpPr>
          <p:cNvPr id="30" name="Google Shape;30;p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 name="Google Shape;31;p4"/>
          <p:cNvSpPr txBox="1"/>
          <p:nvPr>
            <p:ph idx="1" type="body"/>
          </p:nvPr>
        </p:nvSpPr>
        <p:spPr>
          <a:xfrm>
            <a:off x="2164800" y="1215750"/>
            <a:ext cx="4814400" cy="33882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lt2"/>
              </a:buClr>
              <a:buSzPts val="1200"/>
              <a:buChar char="●"/>
              <a:defRPr/>
            </a:lvl1pPr>
            <a:lvl2pPr indent="-304800" lvl="1" marL="914400" rtl="0">
              <a:lnSpc>
                <a:spcPct val="115000"/>
              </a:lnSpc>
              <a:spcBef>
                <a:spcPts val="50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14_1">
    <p:spTree>
      <p:nvGrpSpPr>
        <p:cNvPr id="282" name="Shape 282"/>
        <p:cNvGrpSpPr/>
        <p:nvPr/>
      </p:nvGrpSpPr>
      <p:grpSpPr>
        <a:xfrm>
          <a:off x="0" y="0"/>
          <a:ext cx="0" cy="0"/>
          <a:chOff x="0" y="0"/>
          <a:chExt cx="0" cy="0"/>
        </a:xfrm>
      </p:grpSpPr>
      <p:pic>
        <p:nvPicPr>
          <p:cNvPr id="283" name="Google Shape;283;p31"/>
          <p:cNvPicPr preferRelativeResize="0"/>
          <p:nvPr/>
        </p:nvPicPr>
        <p:blipFill rotWithShape="1">
          <a:blip r:embed="rId2">
            <a:alphaModFix amt="31000"/>
          </a:blip>
          <a:srcRect b="0" l="0" r="0" t="34167"/>
          <a:stretch/>
        </p:blipFill>
        <p:spPr>
          <a:xfrm flipH="1" rot="10800000">
            <a:off x="-209694" y="-524900"/>
            <a:ext cx="6918400" cy="3413775"/>
          </a:xfrm>
          <a:prstGeom prst="rect">
            <a:avLst/>
          </a:prstGeom>
          <a:noFill/>
          <a:ln>
            <a:noFill/>
          </a:ln>
        </p:spPr>
      </p:pic>
      <p:pic>
        <p:nvPicPr>
          <p:cNvPr id="284" name="Google Shape;284;p31"/>
          <p:cNvPicPr preferRelativeResize="0"/>
          <p:nvPr/>
        </p:nvPicPr>
        <p:blipFill rotWithShape="1">
          <a:blip r:embed="rId3">
            <a:alphaModFix amt="38000"/>
          </a:blip>
          <a:srcRect b="0" l="0" r="0" t="37942"/>
          <a:stretch/>
        </p:blipFill>
        <p:spPr>
          <a:xfrm>
            <a:off x="-414194" y="1598445"/>
            <a:ext cx="9871124" cy="4591304"/>
          </a:xfrm>
          <a:prstGeom prst="rect">
            <a:avLst/>
          </a:prstGeom>
          <a:noFill/>
          <a:ln>
            <a:noFill/>
          </a:ln>
        </p:spPr>
      </p:pic>
      <p:pic>
        <p:nvPicPr>
          <p:cNvPr id="285" name="Google Shape;285;p31"/>
          <p:cNvPicPr preferRelativeResize="0"/>
          <p:nvPr/>
        </p:nvPicPr>
        <p:blipFill rotWithShape="1">
          <a:blip r:embed="rId4">
            <a:alphaModFix amt="60000"/>
          </a:blip>
          <a:srcRect b="0" l="0" r="0" t="0"/>
          <a:stretch/>
        </p:blipFill>
        <p:spPr>
          <a:xfrm rot="10312883">
            <a:off x="8499773" y="2720877"/>
            <a:ext cx="223202" cy="223203"/>
          </a:xfrm>
          <a:prstGeom prst="rect">
            <a:avLst/>
          </a:prstGeom>
          <a:noFill/>
          <a:ln>
            <a:noFill/>
          </a:ln>
        </p:spPr>
      </p:pic>
      <p:pic>
        <p:nvPicPr>
          <p:cNvPr id="286" name="Google Shape;286;p31"/>
          <p:cNvPicPr preferRelativeResize="0"/>
          <p:nvPr/>
        </p:nvPicPr>
        <p:blipFill>
          <a:blip r:embed="rId5">
            <a:alphaModFix/>
          </a:blip>
          <a:stretch>
            <a:fillRect/>
          </a:stretch>
        </p:blipFill>
        <p:spPr>
          <a:xfrm rot="10800000">
            <a:off x="-955450" y="4375925"/>
            <a:ext cx="2036700" cy="1643800"/>
          </a:xfrm>
          <a:prstGeom prst="rect">
            <a:avLst/>
          </a:prstGeom>
          <a:noFill/>
          <a:ln>
            <a:noFill/>
          </a:ln>
        </p:spPr>
      </p:pic>
      <p:pic>
        <p:nvPicPr>
          <p:cNvPr id="287" name="Google Shape;287;p31"/>
          <p:cNvPicPr preferRelativeResize="0"/>
          <p:nvPr/>
        </p:nvPicPr>
        <p:blipFill>
          <a:blip r:embed="rId6">
            <a:alphaModFix/>
          </a:blip>
          <a:stretch>
            <a:fillRect/>
          </a:stretch>
        </p:blipFill>
        <p:spPr>
          <a:xfrm flipH="1" rot="10800000">
            <a:off x="-1175375" y="-652612"/>
            <a:ext cx="2705501" cy="2183575"/>
          </a:xfrm>
          <a:prstGeom prst="rect">
            <a:avLst/>
          </a:prstGeom>
          <a:noFill/>
          <a:ln>
            <a:noFill/>
          </a:ln>
        </p:spPr>
      </p:pic>
      <p:pic>
        <p:nvPicPr>
          <p:cNvPr id="288" name="Google Shape;288;p31"/>
          <p:cNvPicPr preferRelativeResize="0"/>
          <p:nvPr/>
        </p:nvPicPr>
        <p:blipFill>
          <a:blip r:embed="rId7">
            <a:alphaModFix/>
          </a:blip>
          <a:stretch>
            <a:fillRect/>
          </a:stretch>
        </p:blipFill>
        <p:spPr>
          <a:xfrm flipH="1" rot="10800000">
            <a:off x="7721374" y="3919750"/>
            <a:ext cx="2812550" cy="2270000"/>
          </a:xfrm>
          <a:prstGeom prst="rect">
            <a:avLst/>
          </a:prstGeom>
          <a:noFill/>
          <a:ln>
            <a:noFill/>
          </a:ln>
        </p:spPr>
      </p:pic>
      <p:pic>
        <p:nvPicPr>
          <p:cNvPr id="289" name="Google Shape;289;p31"/>
          <p:cNvPicPr preferRelativeResize="0"/>
          <p:nvPr/>
        </p:nvPicPr>
        <p:blipFill>
          <a:blip r:embed="rId8">
            <a:alphaModFix/>
          </a:blip>
          <a:stretch>
            <a:fillRect/>
          </a:stretch>
        </p:blipFill>
        <p:spPr>
          <a:xfrm flipH="1" rot="10800000">
            <a:off x="7592140" y="-627526"/>
            <a:ext cx="2038475" cy="1645248"/>
          </a:xfrm>
          <a:prstGeom prst="rect">
            <a:avLst/>
          </a:prstGeom>
          <a:noFill/>
          <a:ln>
            <a:noFill/>
          </a:ln>
        </p:spPr>
      </p:pic>
      <p:pic>
        <p:nvPicPr>
          <p:cNvPr id="290" name="Google Shape;290;p31"/>
          <p:cNvPicPr preferRelativeResize="0"/>
          <p:nvPr/>
        </p:nvPicPr>
        <p:blipFill>
          <a:blip r:embed="rId5">
            <a:alphaModFix/>
          </a:blip>
          <a:stretch>
            <a:fillRect/>
          </a:stretch>
        </p:blipFill>
        <p:spPr>
          <a:xfrm rot="10800000">
            <a:off x="-574600" y="1017725"/>
            <a:ext cx="1074500" cy="867225"/>
          </a:xfrm>
          <a:prstGeom prst="rect">
            <a:avLst/>
          </a:prstGeom>
          <a:noFill/>
          <a:ln>
            <a:noFill/>
          </a:ln>
        </p:spPr>
      </p:pic>
      <p:sp>
        <p:nvSpPr>
          <p:cNvPr id="291" name="Google Shape;291;p31"/>
          <p:cNvSpPr txBox="1"/>
          <p:nvPr>
            <p:ph idx="1" type="subTitle"/>
          </p:nvPr>
        </p:nvSpPr>
        <p:spPr>
          <a:xfrm>
            <a:off x="914175" y="1599400"/>
            <a:ext cx="3591900" cy="270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2" name="Google Shape;292;p31"/>
          <p:cNvSpPr txBox="1"/>
          <p:nvPr>
            <p:ph idx="2" type="subTitle"/>
          </p:nvPr>
        </p:nvSpPr>
        <p:spPr>
          <a:xfrm>
            <a:off x="4637924" y="1599400"/>
            <a:ext cx="3591900" cy="270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3" name="Google Shape;293;p31"/>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94" name="Shape 294"/>
        <p:cNvGrpSpPr/>
        <p:nvPr/>
      </p:nvGrpSpPr>
      <p:grpSpPr>
        <a:xfrm>
          <a:off x="0" y="0"/>
          <a:ext cx="0" cy="0"/>
          <a:chOff x="0" y="0"/>
          <a:chExt cx="0" cy="0"/>
        </a:xfrm>
      </p:grpSpPr>
      <p:pic>
        <p:nvPicPr>
          <p:cNvPr id="295" name="Google Shape;295;p32"/>
          <p:cNvPicPr preferRelativeResize="0"/>
          <p:nvPr/>
        </p:nvPicPr>
        <p:blipFill rotWithShape="1">
          <a:blip r:embed="rId2">
            <a:alphaModFix amt="31000"/>
          </a:blip>
          <a:srcRect b="0" l="0" r="0" t="34167"/>
          <a:stretch/>
        </p:blipFill>
        <p:spPr>
          <a:xfrm>
            <a:off x="-159050" y="2152649"/>
            <a:ext cx="6918400" cy="3413775"/>
          </a:xfrm>
          <a:prstGeom prst="rect">
            <a:avLst/>
          </a:prstGeom>
          <a:noFill/>
          <a:ln>
            <a:noFill/>
          </a:ln>
        </p:spPr>
      </p:pic>
      <p:pic>
        <p:nvPicPr>
          <p:cNvPr id="296" name="Google Shape;296;p32"/>
          <p:cNvPicPr preferRelativeResize="0"/>
          <p:nvPr/>
        </p:nvPicPr>
        <p:blipFill rotWithShape="1">
          <a:blip r:embed="rId3">
            <a:alphaModFix amt="38000"/>
          </a:blip>
          <a:srcRect b="0" l="0" r="0" t="37942"/>
          <a:stretch/>
        </p:blipFill>
        <p:spPr>
          <a:xfrm rot="10800000">
            <a:off x="-298203" y="-1058900"/>
            <a:ext cx="9871124" cy="4591304"/>
          </a:xfrm>
          <a:prstGeom prst="rect">
            <a:avLst/>
          </a:prstGeom>
          <a:noFill/>
          <a:ln>
            <a:noFill/>
          </a:ln>
        </p:spPr>
      </p:pic>
      <p:pic>
        <p:nvPicPr>
          <p:cNvPr id="297" name="Google Shape;297;p32"/>
          <p:cNvPicPr preferRelativeResize="0"/>
          <p:nvPr/>
        </p:nvPicPr>
        <p:blipFill>
          <a:blip r:embed="rId4">
            <a:alphaModFix amt="62000"/>
          </a:blip>
          <a:stretch>
            <a:fillRect/>
          </a:stretch>
        </p:blipFill>
        <p:spPr>
          <a:xfrm flipH="1" rot="4516150">
            <a:off x="8129213" y="4066842"/>
            <a:ext cx="1423990" cy="1423990"/>
          </a:xfrm>
          <a:prstGeom prst="rect">
            <a:avLst/>
          </a:prstGeom>
          <a:noFill/>
          <a:ln>
            <a:noFill/>
          </a:ln>
        </p:spPr>
      </p:pic>
      <p:pic>
        <p:nvPicPr>
          <p:cNvPr id="298" name="Google Shape;298;p32"/>
          <p:cNvPicPr preferRelativeResize="0"/>
          <p:nvPr/>
        </p:nvPicPr>
        <p:blipFill rotWithShape="1">
          <a:blip r:embed="rId5">
            <a:alphaModFix amt="57000"/>
          </a:blip>
          <a:srcRect b="0" l="0" r="0" t="0"/>
          <a:stretch/>
        </p:blipFill>
        <p:spPr>
          <a:xfrm rot="-487126">
            <a:off x="-185089" y="504332"/>
            <a:ext cx="904237" cy="904243"/>
          </a:xfrm>
          <a:prstGeom prst="rect">
            <a:avLst/>
          </a:prstGeom>
          <a:noFill/>
          <a:ln>
            <a:noFill/>
          </a:ln>
        </p:spPr>
      </p:pic>
      <p:pic>
        <p:nvPicPr>
          <p:cNvPr id="299" name="Google Shape;299;p32"/>
          <p:cNvPicPr preferRelativeResize="0"/>
          <p:nvPr/>
        </p:nvPicPr>
        <p:blipFill rotWithShape="1">
          <a:blip r:embed="rId6">
            <a:alphaModFix amt="66000"/>
          </a:blip>
          <a:srcRect b="0" l="0" r="0" t="0"/>
          <a:stretch/>
        </p:blipFill>
        <p:spPr>
          <a:xfrm rot="-487156">
            <a:off x="8464757" y="4126430"/>
            <a:ext cx="633770" cy="633817"/>
          </a:xfrm>
          <a:prstGeom prst="rect">
            <a:avLst/>
          </a:prstGeom>
          <a:noFill/>
          <a:ln>
            <a:noFill/>
          </a:ln>
        </p:spPr>
      </p:pic>
      <p:pic>
        <p:nvPicPr>
          <p:cNvPr id="300" name="Google Shape;300;p32"/>
          <p:cNvPicPr preferRelativeResize="0"/>
          <p:nvPr/>
        </p:nvPicPr>
        <p:blipFill rotWithShape="1">
          <a:blip r:embed="rId7">
            <a:alphaModFix amt="28000"/>
          </a:blip>
          <a:srcRect b="0" l="0" r="0" t="0"/>
          <a:stretch/>
        </p:blipFill>
        <p:spPr>
          <a:xfrm flipH="1" rot="9127495">
            <a:off x="-285761" y="-189528"/>
            <a:ext cx="1227344" cy="1227345"/>
          </a:xfrm>
          <a:prstGeom prst="rect">
            <a:avLst/>
          </a:prstGeom>
          <a:noFill/>
          <a:ln>
            <a:noFill/>
          </a:ln>
        </p:spPr>
      </p:pic>
      <p:sp>
        <p:nvSpPr>
          <p:cNvPr id="301" name="Google Shape;301;p3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2" name="Google Shape;302;p32"/>
          <p:cNvSpPr txBox="1"/>
          <p:nvPr>
            <p:ph idx="2" type="title"/>
          </p:nvPr>
        </p:nvSpPr>
        <p:spPr>
          <a:xfrm>
            <a:off x="720000" y="2713450"/>
            <a:ext cx="2159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3" name="Google Shape;303;p32"/>
          <p:cNvSpPr txBox="1"/>
          <p:nvPr>
            <p:ph idx="1" type="subTitle"/>
          </p:nvPr>
        </p:nvSpPr>
        <p:spPr>
          <a:xfrm>
            <a:off x="720000" y="3241150"/>
            <a:ext cx="2159400" cy="687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4" name="Google Shape;304;p32"/>
          <p:cNvSpPr txBox="1"/>
          <p:nvPr>
            <p:ph idx="3" type="title"/>
          </p:nvPr>
        </p:nvSpPr>
        <p:spPr>
          <a:xfrm>
            <a:off x="3492269" y="2713450"/>
            <a:ext cx="2159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5" name="Google Shape;305;p32"/>
          <p:cNvSpPr txBox="1"/>
          <p:nvPr>
            <p:ph idx="4" type="subTitle"/>
          </p:nvPr>
        </p:nvSpPr>
        <p:spPr>
          <a:xfrm>
            <a:off x="3492272" y="3241150"/>
            <a:ext cx="2159400" cy="687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6" name="Google Shape;306;p32"/>
          <p:cNvSpPr txBox="1"/>
          <p:nvPr>
            <p:ph idx="5" type="title"/>
          </p:nvPr>
        </p:nvSpPr>
        <p:spPr>
          <a:xfrm>
            <a:off x="6264545" y="2713450"/>
            <a:ext cx="2159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7" name="Google Shape;307;p32"/>
          <p:cNvSpPr txBox="1"/>
          <p:nvPr>
            <p:ph idx="6" type="subTitle"/>
          </p:nvPr>
        </p:nvSpPr>
        <p:spPr>
          <a:xfrm>
            <a:off x="6264550" y="3241150"/>
            <a:ext cx="2159400" cy="687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308" name="Shape 308"/>
        <p:cNvGrpSpPr/>
        <p:nvPr/>
      </p:nvGrpSpPr>
      <p:grpSpPr>
        <a:xfrm>
          <a:off x="0" y="0"/>
          <a:ext cx="0" cy="0"/>
          <a:chOff x="0" y="0"/>
          <a:chExt cx="0" cy="0"/>
        </a:xfrm>
      </p:grpSpPr>
      <p:pic>
        <p:nvPicPr>
          <p:cNvPr id="309" name="Google Shape;309;p33"/>
          <p:cNvPicPr preferRelativeResize="0"/>
          <p:nvPr/>
        </p:nvPicPr>
        <p:blipFill rotWithShape="1">
          <a:blip r:embed="rId2">
            <a:alphaModFix amt="31000"/>
          </a:blip>
          <a:srcRect b="0" l="0" r="0" t="34167"/>
          <a:stretch/>
        </p:blipFill>
        <p:spPr>
          <a:xfrm flipH="1" rot="10800000">
            <a:off x="0" y="-49902"/>
            <a:ext cx="6918400" cy="3413775"/>
          </a:xfrm>
          <a:prstGeom prst="rect">
            <a:avLst/>
          </a:prstGeom>
          <a:noFill/>
          <a:ln>
            <a:noFill/>
          </a:ln>
        </p:spPr>
      </p:pic>
      <p:pic>
        <p:nvPicPr>
          <p:cNvPr id="310" name="Google Shape;310;p33"/>
          <p:cNvPicPr preferRelativeResize="0"/>
          <p:nvPr/>
        </p:nvPicPr>
        <p:blipFill rotWithShape="1">
          <a:blip r:embed="rId2">
            <a:alphaModFix amt="31000"/>
          </a:blip>
          <a:srcRect b="71614" l="0" r="0" t="0"/>
          <a:stretch/>
        </p:blipFill>
        <p:spPr>
          <a:xfrm flipH="1" rot="10800000">
            <a:off x="2308425" y="3763547"/>
            <a:ext cx="6918400" cy="1471927"/>
          </a:xfrm>
          <a:prstGeom prst="rect">
            <a:avLst/>
          </a:prstGeom>
          <a:noFill/>
          <a:ln>
            <a:noFill/>
          </a:ln>
        </p:spPr>
      </p:pic>
      <p:pic>
        <p:nvPicPr>
          <p:cNvPr id="311" name="Google Shape;311;p33"/>
          <p:cNvPicPr preferRelativeResize="0"/>
          <p:nvPr/>
        </p:nvPicPr>
        <p:blipFill>
          <a:blip r:embed="rId3">
            <a:alphaModFix/>
          </a:blip>
          <a:stretch>
            <a:fillRect/>
          </a:stretch>
        </p:blipFill>
        <p:spPr>
          <a:xfrm flipH="1">
            <a:off x="-708025" y="4291572"/>
            <a:ext cx="2038475" cy="1645225"/>
          </a:xfrm>
          <a:prstGeom prst="rect">
            <a:avLst/>
          </a:prstGeom>
          <a:noFill/>
          <a:ln>
            <a:noFill/>
          </a:ln>
        </p:spPr>
      </p:pic>
      <p:pic>
        <p:nvPicPr>
          <p:cNvPr id="312" name="Google Shape;312;p33"/>
          <p:cNvPicPr preferRelativeResize="0"/>
          <p:nvPr/>
        </p:nvPicPr>
        <p:blipFill>
          <a:blip r:embed="rId4">
            <a:alphaModFix/>
          </a:blip>
          <a:stretch>
            <a:fillRect/>
          </a:stretch>
        </p:blipFill>
        <p:spPr>
          <a:xfrm>
            <a:off x="-1136066" y="-725134"/>
            <a:ext cx="2159400" cy="1742869"/>
          </a:xfrm>
          <a:prstGeom prst="rect">
            <a:avLst/>
          </a:prstGeom>
          <a:noFill/>
          <a:ln>
            <a:noFill/>
          </a:ln>
        </p:spPr>
      </p:pic>
      <p:pic>
        <p:nvPicPr>
          <p:cNvPr id="313" name="Google Shape;313;p33"/>
          <p:cNvPicPr preferRelativeResize="0"/>
          <p:nvPr/>
        </p:nvPicPr>
        <p:blipFill>
          <a:blip r:embed="rId4">
            <a:alphaModFix/>
          </a:blip>
          <a:stretch>
            <a:fillRect/>
          </a:stretch>
        </p:blipFill>
        <p:spPr>
          <a:xfrm>
            <a:off x="8323327" y="3845435"/>
            <a:ext cx="1620800" cy="1308150"/>
          </a:xfrm>
          <a:prstGeom prst="rect">
            <a:avLst/>
          </a:prstGeom>
          <a:noFill/>
          <a:ln>
            <a:noFill/>
          </a:ln>
        </p:spPr>
      </p:pic>
      <p:pic>
        <p:nvPicPr>
          <p:cNvPr id="314" name="Google Shape;314;p33"/>
          <p:cNvPicPr preferRelativeResize="0"/>
          <p:nvPr/>
        </p:nvPicPr>
        <p:blipFill>
          <a:blip r:embed="rId5">
            <a:alphaModFix/>
          </a:blip>
          <a:stretch>
            <a:fillRect/>
          </a:stretch>
        </p:blipFill>
        <p:spPr>
          <a:xfrm flipH="1">
            <a:off x="7905653" y="-725123"/>
            <a:ext cx="2038475" cy="1645248"/>
          </a:xfrm>
          <a:prstGeom prst="rect">
            <a:avLst/>
          </a:prstGeom>
          <a:noFill/>
          <a:ln>
            <a:noFill/>
          </a:ln>
        </p:spPr>
      </p:pic>
      <p:sp>
        <p:nvSpPr>
          <p:cNvPr id="315" name="Google Shape;315;p33"/>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6" name="Google Shape;316;p33"/>
          <p:cNvSpPr txBox="1"/>
          <p:nvPr>
            <p:ph idx="2" type="title"/>
          </p:nvPr>
        </p:nvSpPr>
        <p:spPr>
          <a:xfrm>
            <a:off x="720000" y="2441313"/>
            <a:ext cx="2159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7" name="Google Shape;317;p33"/>
          <p:cNvSpPr txBox="1"/>
          <p:nvPr>
            <p:ph idx="1" type="subTitle"/>
          </p:nvPr>
        </p:nvSpPr>
        <p:spPr>
          <a:xfrm>
            <a:off x="720000" y="2969013"/>
            <a:ext cx="2159400" cy="687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8" name="Google Shape;318;p33"/>
          <p:cNvSpPr txBox="1"/>
          <p:nvPr>
            <p:ph idx="3" type="title"/>
          </p:nvPr>
        </p:nvSpPr>
        <p:spPr>
          <a:xfrm>
            <a:off x="3492269" y="3388800"/>
            <a:ext cx="2159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19" name="Google Shape;319;p33"/>
          <p:cNvSpPr txBox="1"/>
          <p:nvPr>
            <p:ph idx="4" type="subTitle"/>
          </p:nvPr>
        </p:nvSpPr>
        <p:spPr>
          <a:xfrm>
            <a:off x="3492272" y="3916500"/>
            <a:ext cx="2159400" cy="687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20" name="Google Shape;320;p33"/>
          <p:cNvSpPr txBox="1"/>
          <p:nvPr>
            <p:ph idx="5" type="title"/>
          </p:nvPr>
        </p:nvSpPr>
        <p:spPr>
          <a:xfrm>
            <a:off x="6264545" y="2441313"/>
            <a:ext cx="2159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21" name="Google Shape;321;p33"/>
          <p:cNvSpPr txBox="1"/>
          <p:nvPr>
            <p:ph idx="6" type="subTitle"/>
          </p:nvPr>
        </p:nvSpPr>
        <p:spPr>
          <a:xfrm>
            <a:off x="6264550" y="2969013"/>
            <a:ext cx="2159400" cy="687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322" name="Shape 322"/>
        <p:cNvGrpSpPr/>
        <p:nvPr/>
      </p:nvGrpSpPr>
      <p:grpSpPr>
        <a:xfrm>
          <a:off x="0" y="0"/>
          <a:ext cx="0" cy="0"/>
          <a:chOff x="0" y="0"/>
          <a:chExt cx="0" cy="0"/>
        </a:xfrm>
      </p:grpSpPr>
      <p:pic>
        <p:nvPicPr>
          <p:cNvPr id="323" name="Google Shape;323;p34"/>
          <p:cNvPicPr preferRelativeResize="0"/>
          <p:nvPr/>
        </p:nvPicPr>
        <p:blipFill rotWithShape="1">
          <a:blip r:embed="rId2">
            <a:alphaModFix amt="38000"/>
          </a:blip>
          <a:srcRect b="0" l="0" r="0" t="37942"/>
          <a:stretch/>
        </p:blipFill>
        <p:spPr>
          <a:xfrm flipH="1" rot="10800000">
            <a:off x="-241369" y="-785575"/>
            <a:ext cx="9871124" cy="4591304"/>
          </a:xfrm>
          <a:prstGeom prst="rect">
            <a:avLst/>
          </a:prstGeom>
          <a:noFill/>
          <a:ln>
            <a:noFill/>
          </a:ln>
        </p:spPr>
      </p:pic>
      <p:pic>
        <p:nvPicPr>
          <p:cNvPr id="324" name="Google Shape;324;p34"/>
          <p:cNvPicPr preferRelativeResize="0"/>
          <p:nvPr/>
        </p:nvPicPr>
        <p:blipFill>
          <a:blip r:embed="rId3">
            <a:alphaModFix/>
          </a:blip>
          <a:stretch>
            <a:fillRect/>
          </a:stretch>
        </p:blipFill>
        <p:spPr>
          <a:xfrm flipH="1">
            <a:off x="7579125" y="-1216230"/>
            <a:ext cx="2522550" cy="2035950"/>
          </a:xfrm>
          <a:prstGeom prst="rect">
            <a:avLst/>
          </a:prstGeom>
          <a:noFill/>
          <a:ln>
            <a:noFill/>
          </a:ln>
        </p:spPr>
      </p:pic>
      <p:pic>
        <p:nvPicPr>
          <p:cNvPr id="325" name="Google Shape;325;p34"/>
          <p:cNvPicPr preferRelativeResize="0"/>
          <p:nvPr/>
        </p:nvPicPr>
        <p:blipFill>
          <a:blip r:embed="rId4">
            <a:alphaModFix/>
          </a:blip>
          <a:stretch>
            <a:fillRect/>
          </a:stretch>
        </p:blipFill>
        <p:spPr>
          <a:xfrm>
            <a:off x="-1844226" y="3931487"/>
            <a:ext cx="2812550" cy="2270000"/>
          </a:xfrm>
          <a:prstGeom prst="rect">
            <a:avLst/>
          </a:prstGeom>
          <a:noFill/>
          <a:ln>
            <a:noFill/>
          </a:ln>
        </p:spPr>
      </p:pic>
      <p:pic>
        <p:nvPicPr>
          <p:cNvPr id="326" name="Google Shape;326;p34"/>
          <p:cNvPicPr preferRelativeResize="0"/>
          <p:nvPr/>
        </p:nvPicPr>
        <p:blipFill rotWithShape="1">
          <a:blip r:embed="rId5">
            <a:alphaModFix amt="69000"/>
          </a:blip>
          <a:srcRect b="0" l="0" r="0" t="0"/>
          <a:stretch/>
        </p:blipFill>
        <p:spPr>
          <a:xfrm rot="-1625203">
            <a:off x="8391397" y="479322"/>
            <a:ext cx="1055868" cy="1055889"/>
          </a:xfrm>
          <a:prstGeom prst="rect">
            <a:avLst/>
          </a:prstGeom>
          <a:noFill/>
          <a:ln>
            <a:noFill/>
          </a:ln>
        </p:spPr>
      </p:pic>
      <p:pic>
        <p:nvPicPr>
          <p:cNvPr id="327" name="Google Shape;327;p34"/>
          <p:cNvPicPr preferRelativeResize="0"/>
          <p:nvPr/>
        </p:nvPicPr>
        <p:blipFill rotWithShape="1">
          <a:blip r:embed="rId6">
            <a:alphaModFix amt="75000"/>
          </a:blip>
          <a:srcRect b="0" l="0" r="0" t="0"/>
          <a:stretch/>
        </p:blipFill>
        <p:spPr>
          <a:xfrm rot="10312853">
            <a:off x="-194085" y="3743786"/>
            <a:ext cx="720961" cy="720978"/>
          </a:xfrm>
          <a:prstGeom prst="rect">
            <a:avLst/>
          </a:prstGeom>
          <a:noFill/>
          <a:ln>
            <a:noFill/>
          </a:ln>
        </p:spPr>
      </p:pic>
      <p:pic>
        <p:nvPicPr>
          <p:cNvPr id="328" name="Google Shape;328;p34"/>
          <p:cNvPicPr preferRelativeResize="0"/>
          <p:nvPr/>
        </p:nvPicPr>
        <p:blipFill rotWithShape="1">
          <a:blip r:embed="rId7">
            <a:alphaModFix amt="60000"/>
          </a:blip>
          <a:srcRect b="0" l="0" r="0" t="0"/>
          <a:stretch/>
        </p:blipFill>
        <p:spPr>
          <a:xfrm flipH="1" rot="487117">
            <a:off x="482148" y="2129344"/>
            <a:ext cx="223202" cy="223203"/>
          </a:xfrm>
          <a:prstGeom prst="rect">
            <a:avLst/>
          </a:prstGeom>
          <a:noFill/>
          <a:ln>
            <a:noFill/>
          </a:ln>
        </p:spPr>
      </p:pic>
      <p:pic>
        <p:nvPicPr>
          <p:cNvPr id="329" name="Google Shape;329;p34"/>
          <p:cNvPicPr preferRelativeResize="0"/>
          <p:nvPr/>
        </p:nvPicPr>
        <p:blipFill rotWithShape="1">
          <a:blip r:embed="rId7">
            <a:alphaModFix amt="60000"/>
          </a:blip>
          <a:srcRect b="0" l="0" r="0" t="0"/>
          <a:stretch/>
        </p:blipFill>
        <p:spPr>
          <a:xfrm flipH="1" rot="487117">
            <a:off x="8672598" y="2460094"/>
            <a:ext cx="223202" cy="223203"/>
          </a:xfrm>
          <a:prstGeom prst="rect">
            <a:avLst/>
          </a:prstGeom>
          <a:noFill/>
          <a:ln>
            <a:noFill/>
          </a:ln>
        </p:spPr>
      </p:pic>
      <p:sp>
        <p:nvSpPr>
          <p:cNvPr id="330" name="Google Shape;330;p34"/>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1" name="Google Shape;331;p34"/>
          <p:cNvSpPr txBox="1"/>
          <p:nvPr>
            <p:ph idx="2" type="title"/>
          </p:nvPr>
        </p:nvSpPr>
        <p:spPr>
          <a:xfrm>
            <a:off x="1101175" y="334332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2" name="Google Shape;332;p34"/>
          <p:cNvSpPr txBox="1"/>
          <p:nvPr>
            <p:ph idx="1" type="subTitle"/>
          </p:nvPr>
        </p:nvSpPr>
        <p:spPr>
          <a:xfrm>
            <a:off x="1101175" y="3871025"/>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3" name="Google Shape;333;p34"/>
          <p:cNvSpPr txBox="1"/>
          <p:nvPr>
            <p:ph idx="3" type="title"/>
          </p:nvPr>
        </p:nvSpPr>
        <p:spPr>
          <a:xfrm>
            <a:off x="3578960" y="148000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4" name="Google Shape;334;p34"/>
          <p:cNvSpPr txBox="1"/>
          <p:nvPr>
            <p:ph idx="4" type="subTitle"/>
          </p:nvPr>
        </p:nvSpPr>
        <p:spPr>
          <a:xfrm>
            <a:off x="3578960" y="200770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5" name="Google Shape;335;p34"/>
          <p:cNvSpPr txBox="1"/>
          <p:nvPr>
            <p:ph idx="5" type="title"/>
          </p:nvPr>
        </p:nvSpPr>
        <p:spPr>
          <a:xfrm>
            <a:off x="6056723" y="3343325"/>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36" name="Google Shape;336;p34"/>
          <p:cNvSpPr txBox="1"/>
          <p:nvPr>
            <p:ph idx="6" type="subTitle"/>
          </p:nvPr>
        </p:nvSpPr>
        <p:spPr>
          <a:xfrm>
            <a:off x="6056722" y="3871025"/>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37" name="Shape 337"/>
        <p:cNvGrpSpPr/>
        <p:nvPr/>
      </p:nvGrpSpPr>
      <p:grpSpPr>
        <a:xfrm>
          <a:off x="0" y="0"/>
          <a:ext cx="0" cy="0"/>
          <a:chOff x="0" y="0"/>
          <a:chExt cx="0" cy="0"/>
        </a:xfrm>
      </p:grpSpPr>
      <p:pic>
        <p:nvPicPr>
          <p:cNvPr id="338" name="Google Shape;338;p35"/>
          <p:cNvPicPr preferRelativeResize="0"/>
          <p:nvPr/>
        </p:nvPicPr>
        <p:blipFill rotWithShape="1">
          <a:blip r:embed="rId2">
            <a:alphaModFix amt="31000"/>
          </a:blip>
          <a:srcRect b="71614" l="0" r="0" t="0"/>
          <a:stretch/>
        </p:blipFill>
        <p:spPr>
          <a:xfrm>
            <a:off x="2858600" y="-30753"/>
            <a:ext cx="6918400" cy="1471927"/>
          </a:xfrm>
          <a:prstGeom prst="rect">
            <a:avLst/>
          </a:prstGeom>
          <a:noFill/>
          <a:ln>
            <a:noFill/>
          </a:ln>
        </p:spPr>
      </p:pic>
      <p:pic>
        <p:nvPicPr>
          <p:cNvPr id="339" name="Google Shape;339;p35"/>
          <p:cNvPicPr preferRelativeResize="0"/>
          <p:nvPr/>
        </p:nvPicPr>
        <p:blipFill rotWithShape="1">
          <a:blip r:embed="rId3">
            <a:alphaModFix amt="38000"/>
          </a:blip>
          <a:srcRect b="0" l="0" r="0" t="37942"/>
          <a:stretch/>
        </p:blipFill>
        <p:spPr>
          <a:xfrm flipH="1">
            <a:off x="-363550" y="2123345"/>
            <a:ext cx="9871124" cy="4591304"/>
          </a:xfrm>
          <a:prstGeom prst="rect">
            <a:avLst/>
          </a:prstGeom>
          <a:noFill/>
          <a:ln>
            <a:noFill/>
          </a:ln>
        </p:spPr>
      </p:pic>
      <p:pic>
        <p:nvPicPr>
          <p:cNvPr id="340" name="Google Shape;340;p35"/>
          <p:cNvPicPr preferRelativeResize="0"/>
          <p:nvPr/>
        </p:nvPicPr>
        <p:blipFill rotWithShape="1">
          <a:blip r:embed="rId4">
            <a:alphaModFix amt="87000"/>
          </a:blip>
          <a:srcRect b="0" l="0" r="0" t="0"/>
          <a:stretch/>
        </p:blipFill>
        <p:spPr>
          <a:xfrm rot="117636">
            <a:off x="8036631" y="4043076"/>
            <a:ext cx="1680434" cy="1680468"/>
          </a:xfrm>
          <a:prstGeom prst="rect">
            <a:avLst/>
          </a:prstGeom>
          <a:noFill/>
          <a:ln>
            <a:noFill/>
          </a:ln>
        </p:spPr>
      </p:pic>
      <p:pic>
        <p:nvPicPr>
          <p:cNvPr id="341" name="Google Shape;341;p35"/>
          <p:cNvPicPr preferRelativeResize="0"/>
          <p:nvPr/>
        </p:nvPicPr>
        <p:blipFill>
          <a:blip r:embed="rId5">
            <a:alphaModFix amt="82000"/>
          </a:blip>
          <a:stretch>
            <a:fillRect/>
          </a:stretch>
        </p:blipFill>
        <p:spPr>
          <a:xfrm rot="-4516162">
            <a:off x="-342900" y="-333829"/>
            <a:ext cx="1294548" cy="1294530"/>
          </a:xfrm>
          <a:prstGeom prst="rect">
            <a:avLst/>
          </a:prstGeom>
          <a:noFill/>
          <a:ln>
            <a:noFill/>
          </a:ln>
        </p:spPr>
      </p:pic>
      <p:pic>
        <p:nvPicPr>
          <p:cNvPr id="342" name="Google Shape;342;p35"/>
          <p:cNvPicPr preferRelativeResize="0"/>
          <p:nvPr/>
        </p:nvPicPr>
        <p:blipFill rotWithShape="1">
          <a:blip r:embed="rId6">
            <a:alphaModFix amt="75000"/>
          </a:blip>
          <a:srcRect b="0" l="0" r="0" t="0"/>
          <a:stretch/>
        </p:blipFill>
        <p:spPr>
          <a:xfrm rot="-487131">
            <a:off x="8636541" y="3363331"/>
            <a:ext cx="480618" cy="480616"/>
          </a:xfrm>
          <a:prstGeom prst="rect">
            <a:avLst/>
          </a:prstGeom>
          <a:noFill/>
          <a:ln>
            <a:noFill/>
          </a:ln>
        </p:spPr>
      </p:pic>
      <p:pic>
        <p:nvPicPr>
          <p:cNvPr id="343" name="Google Shape;343;p35"/>
          <p:cNvPicPr preferRelativeResize="0"/>
          <p:nvPr/>
        </p:nvPicPr>
        <p:blipFill rotWithShape="1">
          <a:blip r:embed="rId7">
            <a:alphaModFix amt="69000"/>
          </a:blip>
          <a:srcRect b="0" l="0" r="0" t="0"/>
          <a:stretch/>
        </p:blipFill>
        <p:spPr>
          <a:xfrm flipH="1" rot="487119">
            <a:off x="139372" y="909946"/>
            <a:ext cx="522806" cy="522807"/>
          </a:xfrm>
          <a:prstGeom prst="rect">
            <a:avLst/>
          </a:prstGeom>
          <a:noFill/>
          <a:ln>
            <a:noFill/>
          </a:ln>
        </p:spPr>
      </p:pic>
      <p:sp>
        <p:nvSpPr>
          <p:cNvPr id="344" name="Google Shape;344;p3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5" name="Google Shape;345;p35"/>
          <p:cNvSpPr txBox="1"/>
          <p:nvPr>
            <p:ph idx="2" type="title"/>
          </p:nvPr>
        </p:nvSpPr>
        <p:spPr>
          <a:xfrm>
            <a:off x="1000475" y="1749213"/>
            <a:ext cx="1980900" cy="397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46" name="Google Shape;346;p35"/>
          <p:cNvSpPr txBox="1"/>
          <p:nvPr>
            <p:ph idx="1" type="subTitle"/>
          </p:nvPr>
        </p:nvSpPr>
        <p:spPr>
          <a:xfrm>
            <a:off x="1000475" y="2146825"/>
            <a:ext cx="1980900" cy="591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7" name="Google Shape;347;p35"/>
          <p:cNvSpPr txBox="1"/>
          <p:nvPr>
            <p:ph idx="3" type="title"/>
          </p:nvPr>
        </p:nvSpPr>
        <p:spPr>
          <a:xfrm>
            <a:off x="6162628" y="1749213"/>
            <a:ext cx="1980900" cy="397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48" name="Google Shape;348;p35"/>
          <p:cNvSpPr txBox="1"/>
          <p:nvPr>
            <p:ph idx="4" type="subTitle"/>
          </p:nvPr>
        </p:nvSpPr>
        <p:spPr>
          <a:xfrm>
            <a:off x="6162625" y="2146824"/>
            <a:ext cx="1980900" cy="59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9" name="Google Shape;349;p35"/>
          <p:cNvSpPr txBox="1"/>
          <p:nvPr>
            <p:ph idx="5" type="title"/>
          </p:nvPr>
        </p:nvSpPr>
        <p:spPr>
          <a:xfrm>
            <a:off x="1000475" y="3182713"/>
            <a:ext cx="1980900" cy="397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50" name="Google Shape;350;p35"/>
          <p:cNvSpPr txBox="1"/>
          <p:nvPr>
            <p:ph idx="6" type="subTitle"/>
          </p:nvPr>
        </p:nvSpPr>
        <p:spPr>
          <a:xfrm>
            <a:off x="1000475" y="3580224"/>
            <a:ext cx="1980900" cy="591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1" name="Google Shape;351;p35"/>
          <p:cNvSpPr txBox="1"/>
          <p:nvPr>
            <p:ph idx="7" type="title"/>
          </p:nvPr>
        </p:nvSpPr>
        <p:spPr>
          <a:xfrm>
            <a:off x="6162631" y="3182713"/>
            <a:ext cx="1980900" cy="397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52" name="Google Shape;352;p35"/>
          <p:cNvSpPr txBox="1"/>
          <p:nvPr>
            <p:ph idx="8" type="subTitle"/>
          </p:nvPr>
        </p:nvSpPr>
        <p:spPr>
          <a:xfrm>
            <a:off x="6162627" y="3580224"/>
            <a:ext cx="1980900" cy="59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353" name="Shape 353"/>
        <p:cNvGrpSpPr/>
        <p:nvPr/>
      </p:nvGrpSpPr>
      <p:grpSpPr>
        <a:xfrm>
          <a:off x="0" y="0"/>
          <a:ext cx="0" cy="0"/>
          <a:chOff x="0" y="0"/>
          <a:chExt cx="0" cy="0"/>
        </a:xfrm>
      </p:grpSpPr>
      <p:pic>
        <p:nvPicPr>
          <p:cNvPr id="354" name="Google Shape;354;p36"/>
          <p:cNvPicPr preferRelativeResize="0"/>
          <p:nvPr/>
        </p:nvPicPr>
        <p:blipFill rotWithShape="1">
          <a:blip r:embed="rId2">
            <a:alphaModFix amt="31000"/>
          </a:blip>
          <a:srcRect b="0" l="0" r="0" t="34167"/>
          <a:stretch/>
        </p:blipFill>
        <p:spPr>
          <a:xfrm flipH="1">
            <a:off x="2273876" y="1771649"/>
            <a:ext cx="6918400" cy="3413775"/>
          </a:xfrm>
          <a:prstGeom prst="rect">
            <a:avLst/>
          </a:prstGeom>
          <a:noFill/>
          <a:ln>
            <a:noFill/>
          </a:ln>
        </p:spPr>
      </p:pic>
      <p:pic>
        <p:nvPicPr>
          <p:cNvPr id="355" name="Google Shape;355;p36"/>
          <p:cNvPicPr preferRelativeResize="0"/>
          <p:nvPr/>
        </p:nvPicPr>
        <p:blipFill rotWithShape="1">
          <a:blip r:embed="rId2">
            <a:alphaModFix amt="31000"/>
          </a:blip>
          <a:srcRect b="71614" l="0" r="0" t="0"/>
          <a:stretch/>
        </p:blipFill>
        <p:spPr>
          <a:xfrm rot="10800000">
            <a:off x="-84499" y="3826423"/>
            <a:ext cx="6918400" cy="1471927"/>
          </a:xfrm>
          <a:prstGeom prst="rect">
            <a:avLst/>
          </a:prstGeom>
          <a:noFill/>
          <a:ln>
            <a:noFill/>
          </a:ln>
        </p:spPr>
      </p:pic>
      <p:pic>
        <p:nvPicPr>
          <p:cNvPr id="356" name="Google Shape;356;p36"/>
          <p:cNvPicPr preferRelativeResize="0"/>
          <p:nvPr/>
        </p:nvPicPr>
        <p:blipFill rotWithShape="1">
          <a:blip r:embed="rId3">
            <a:alphaModFix amt="87000"/>
          </a:blip>
          <a:srcRect b="0" l="0" r="0" t="0"/>
          <a:stretch/>
        </p:blipFill>
        <p:spPr>
          <a:xfrm flipH="1" rot="1020435">
            <a:off x="-299024" y="-376648"/>
            <a:ext cx="1583266" cy="1583280"/>
          </a:xfrm>
          <a:prstGeom prst="rect">
            <a:avLst/>
          </a:prstGeom>
          <a:noFill/>
          <a:ln>
            <a:noFill/>
          </a:ln>
        </p:spPr>
      </p:pic>
      <p:pic>
        <p:nvPicPr>
          <p:cNvPr id="357" name="Google Shape;357;p36"/>
          <p:cNvPicPr preferRelativeResize="0"/>
          <p:nvPr/>
        </p:nvPicPr>
        <p:blipFill>
          <a:blip r:embed="rId4">
            <a:alphaModFix amt="82000"/>
          </a:blip>
          <a:stretch>
            <a:fillRect/>
          </a:stretch>
        </p:blipFill>
        <p:spPr>
          <a:xfrm flipH="1" rot="3932002">
            <a:off x="7795528" y="-393189"/>
            <a:ext cx="1588296" cy="1588307"/>
          </a:xfrm>
          <a:prstGeom prst="rect">
            <a:avLst/>
          </a:prstGeom>
          <a:noFill/>
          <a:ln>
            <a:noFill/>
          </a:ln>
        </p:spPr>
      </p:pic>
      <p:pic>
        <p:nvPicPr>
          <p:cNvPr id="358" name="Google Shape;358;p36"/>
          <p:cNvPicPr preferRelativeResize="0"/>
          <p:nvPr/>
        </p:nvPicPr>
        <p:blipFill rotWithShape="1">
          <a:blip r:embed="rId5">
            <a:alphaModFix amt="69000"/>
          </a:blip>
          <a:srcRect b="0" l="0" r="0" t="0"/>
          <a:stretch/>
        </p:blipFill>
        <p:spPr>
          <a:xfrm flipH="1" rot="1625203">
            <a:off x="-453467" y="537447"/>
            <a:ext cx="1055868" cy="1055889"/>
          </a:xfrm>
          <a:prstGeom prst="rect">
            <a:avLst/>
          </a:prstGeom>
          <a:noFill/>
          <a:ln>
            <a:noFill/>
          </a:ln>
        </p:spPr>
      </p:pic>
      <p:pic>
        <p:nvPicPr>
          <p:cNvPr id="359" name="Google Shape;359;p36"/>
          <p:cNvPicPr preferRelativeResize="0"/>
          <p:nvPr/>
        </p:nvPicPr>
        <p:blipFill rotWithShape="1">
          <a:blip r:embed="rId6">
            <a:alphaModFix amt="75000"/>
          </a:blip>
          <a:srcRect b="0" l="0" r="0" t="0"/>
          <a:stretch/>
        </p:blipFill>
        <p:spPr>
          <a:xfrm flipH="1" rot="-97007">
            <a:off x="8343522" y="737105"/>
            <a:ext cx="978885" cy="978857"/>
          </a:xfrm>
          <a:prstGeom prst="rect">
            <a:avLst/>
          </a:prstGeom>
          <a:noFill/>
          <a:ln>
            <a:noFill/>
          </a:ln>
        </p:spPr>
      </p:pic>
      <p:sp>
        <p:nvSpPr>
          <p:cNvPr id="360" name="Google Shape;360;p3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1" name="Google Shape;361;p36"/>
          <p:cNvSpPr txBox="1"/>
          <p:nvPr>
            <p:ph idx="2" type="title"/>
          </p:nvPr>
        </p:nvSpPr>
        <p:spPr>
          <a:xfrm>
            <a:off x="2656666" y="2954868"/>
            <a:ext cx="1838700" cy="399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2" name="Google Shape;362;p36"/>
          <p:cNvSpPr txBox="1"/>
          <p:nvPr>
            <p:ph idx="1" type="subTitle"/>
          </p:nvPr>
        </p:nvSpPr>
        <p:spPr>
          <a:xfrm>
            <a:off x="2656677" y="3354650"/>
            <a:ext cx="1838700" cy="60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3" name="Google Shape;363;p36"/>
          <p:cNvSpPr txBox="1"/>
          <p:nvPr>
            <p:ph idx="3" type="title"/>
          </p:nvPr>
        </p:nvSpPr>
        <p:spPr>
          <a:xfrm>
            <a:off x="6487337" y="2954868"/>
            <a:ext cx="1838700" cy="399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4" name="Google Shape;364;p36"/>
          <p:cNvSpPr txBox="1"/>
          <p:nvPr>
            <p:ph idx="4" type="subTitle"/>
          </p:nvPr>
        </p:nvSpPr>
        <p:spPr>
          <a:xfrm>
            <a:off x="6487350" y="3354650"/>
            <a:ext cx="1838700" cy="60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5" name="Google Shape;365;p36"/>
          <p:cNvSpPr txBox="1"/>
          <p:nvPr>
            <p:ph idx="5" type="title"/>
          </p:nvPr>
        </p:nvSpPr>
        <p:spPr>
          <a:xfrm>
            <a:off x="741313" y="2954868"/>
            <a:ext cx="1838700" cy="399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6" name="Google Shape;366;p36"/>
          <p:cNvSpPr txBox="1"/>
          <p:nvPr>
            <p:ph idx="6" type="subTitle"/>
          </p:nvPr>
        </p:nvSpPr>
        <p:spPr>
          <a:xfrm>
            <a:off x="741325" y="3354650"/>
            <a:ext cx="1838700" cy="60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7" name="Google Shape;367;p36"/>
          <p:cNvSpPr txBox="1"/>
          <p:nvPr>
            <p:ph idx="7" type="title"/>
          </p:nvPr>
        </p:nvSpPr>
        <p:spPr>
          <a:xfrm>
            <a:off x="4571998" y="2954868"/>
            <a:ext cx="1838700" cy="399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8" name="Google Shape;368;p36"/>
          <p:cNvSpPr txBox="1"/>
          <p:nvPr>
            <p:ph idx="8" type="subTitle"/>
          </p:nvPr>
        </p:nvSpPr>
        <p:spPr>
          <a:xfrm>
            <a:off x="4572008" y="3354650"/>
            <a:ext cx="1838700" cy="60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_1_1">
    <p:spTree>
      <p:nvGrpSpPr>
        <p:cNvPr id="369" name="Shape 369"/>
        <p:cNvGrpSpPr/>
        <p:nvPr/>
      </p:nvGrpSpPr>
      <p:grpSpPr>
        <a:xfrm>
          <a:off x="0" y="0"/>
          <a:ext cx="0" cy="0"/>
          <a:chOff x="0" y="0"/>
          <a:chExt cx="0" cy="0"/>
        </a:xfrm>
      </p:grpSpPr>
      <p:pic>
        <p:nvPicPr>
          <p:cNvPr id="370" name="Google Shape;370;p37"/>
          <p:cNvPicPr preferRelativeResize="0"/>
          <p:nvPr/>
        </p:nvPicPr>
        <p:blipFill rotWithShape="1">
          <a:blip r:embed="rId2">
            <a:alphaModFix amt="31000"/>
          </a:blip>
          <a:srcRect b="0" l="0" r="0" t="34167"/>
          <a:stretch/>
        </p:blipFill>
        <p:spPr>
          <a:xfrm flipH="1">
            <a:off x="2273876" y="1771649"/>
            <a:ext cx="6918400" cy="3413775"/>
          </a:xfrm>
          <a:prstGeom prst="rect">
            <a:avLst/>
          </a:prstGeom>
          <a:noFill/>
          <a:ln>
            <a:noFill/>
          </a:ln>
        </p:spPr>
      </p:pic>
      <p:pic>
        <p:nvPicPr>
          <p:cNvPr id="371" name="Google Shape;371;p37"/>
          <p:cNvPicPr preferRelativeResize="0"/>
          <p:nvPr/>
        </p:nvPicPr>
        <p:blipFill rotWithShape="1">
          <a:blip r:embed="rId2">
            <a:alphaModFix amt="31000"/>
          </a:blip>
          <a:srcRect b="71614" l="0" r="0" t="0"/>
          <a:stretch/>
        </p:blipFill>
        <p:spPr>
          <a:xfrm rot="10800000">
            <a:off x="-84499" y="3826423"/>
            <a:ext cx="6918400" cy="1471927"/>
          </a:xfrm>
          <a:prstGeom prst="rect">
            <a:avLst/>
          </a:prstGeom>
          <a:noFill/>
          <a:ln>
            <a:noFill/>
          </a:ln>
        </p:spPr>
      </p:pic>
      <p:pic>
        <p:nvPicPr>
          <p:cNvPr id="372" name="Google Shape;372;p37"/>
          <p:cNvPicPr preferRelativeResize="0"/>
          <p:nvPr/>
        </p:nvPicPr>
        <p:blipFill>
          <a:blip r:embed="rId3">
            <a:alphaModFix/>
          </a:blip>
          <a:stretch>
            <a:fillRect/>
          </a:stretch>
        </p:blipFill>
        <p:spPr>
          <a:xfrm flipH="1">
            <a:off x="7402800" y="3364920"/>
            <a:ext cx="2522550" cy="2035950"/>
          </a:xfrm>
          <a:prstGeom prst="rect">
            <a:avLst/>
          </a:prstGeom>
          <a:noFill/>
          <a:ln>
            <a:noFill/>
          </a:ln>
        </p:spPr>
      </p:pic>
      <p:pic>
        <p:nvPicPr>
          <p:cNvPr id="373" name="Google Shape;373;p37"/>
          <p:cNvPicPr preferRelativeResize="0"/>
          <p:nvPr/>
        </p:nvPicPr>
        <p:blipFill>
          <a:blip r:embed="rId4">
            <a:alphaModFix/>
          </a:blip>
          <a:stretch>
            <a:fillRect/>
          </a:stretch>
        </p:blipFill>
        <p:spPr>
          <a:xfrm>
            <a:off x="-1116126" y="-690788"/>
            <a:ext cx="2812550" cy="2270000"/>
          </a:xfrm>
          <a:prstGeom prst="rect">
            <a:avLst/>
          </a:prstGeom>
          <a:noFill/>
          <a:ln>
            <a:noFill/>
          </a:ln>
        </p:spPr>
      </p:pic>
      <p:pic>
        <p:nvPicPr>
          <p:cNvPr id="374" name="Google Shape;374;p37"/>
          <p:cNvPicPr preferRelativeResize="0"/>
          <p:nvPr/>
        </p:nvPicPr>
        <p:blipFill rotWithShape="1">
          <a:blip r:embed="rId5">
            <a:alphaModFix amt="69000"/>
          </a:blip>
          <a:srcRect b="0" l="0" r="0" t="0"/>
          <a:stretch/>
        </p:blipFill>
        <p:spPr>
          <a:xfrm rot="-1625203">
            <a:off x="8519722" y="479322"/>
            <a:ext cx="1055868" cy="1055889"/>
          </a:xfrm>
          <a:prstGeom prst="rect">
            <a:avLst/>
          </a:prstGeom>
          <a:noFill/>
          <a:ln>
            <a:noFill/>
          </a:ln>
        </p:spPr>
      </p:pic>
      <p:pic>
        <p:nvPicPr>
          <p:cNvPr id="375" name="Google Shape;375;p37"/>
          <p:cNvPicPr preferRelativeResize="0"/>
          <p:nvPr/>
        </p:nvPicPr>
        <p:blipFill rotWithShape="1">
          <a:blip r:embed="rId6">
            <a:alphaModFix amt="75000"/>
          </a:blip>
          <a:srcRect b="0" l="0" r="0" t="0"/>
          <a:stretch/>
        </p:blipFill>
        <p:spPr>
          <a:xfrm rot="10312844">
            <a:off x="104834" y="3648873"/>
            <a:ext cx="977835" cy="977871"/>
          </a:xfrm>
          <a:prstGeom prst="rect">
            <a:avLst/>
          </a:prstGeom>
          <a:noFill/>
          <a:ln>
            <a:noFill/>
          </a:ln>
        </p:spPr>
      </p:pic>
      <p:pic>
        <p:nvPicPr>
          <p:cNvPr id="376" name="Google Shape;376;p37"/>
          <p:cNvPicPr preferRelativeResize="0"/>
          <p:nvPr/>
        </p:nvPicPr>
        <p:blipFill rotWithShape="1">
          <a:blip r:embed="rId7">
            <a:alphaModFix amt="60000"/>
          </a:blip>
          <a:srcRect b="0" l="0" r="0" t="0"/>
          <a:stretch/>
        </p:blipFill>
        <p:spPr>
          <a:xfrm flipH="1" rot="487117">
            <a:off x="482148" y="2129344"/>
            <a:ext cx="223202" cy="223203"/>
          </a:xfrm>
          <a:prstGeom prst="rect">
            <a:avLst/>
          </a:prstGeom>
          <a:noFill/>
          <a:ln>
            <a:noFill/>
          </a:ln>
        </p:spPr>
      </p:pic>
      <p:pic>
        <p:nvPicPr>
          <p:cNvPr id="377" name="Google Shape;377;p37"/>
          <p:cNvPicPr preferRelativeResize="0"/>
          <p:nvPr/>
        </p:nvPicPr>
        <p:blipFill rotWithShape="1">
          <a:blip r:embed="rId7">
            <a:alphaModFix amt="60000"/>
          </a:blip>
          <a:srcRect b="0" l="0" r="0" t="0"/>
          <a:stretch/>
        </p:blipFill>
        <p:spPr>
          <a:xfrm flipH="1" rot="487117">
            <a:off x="8672598" y="2460094"/>
            <a:ext cx="223202" cy="223203"/>
          </a:xfrm>
          <a:prstGeom prst="rect">
            <a:avLst/>
          </a:prstGeom>
          <a:noFill/>
          <a:ln>
            <a:noFill/>
          </a:ln>
        </p:spPr>
      </p:pic>
      <p:sp>
        <p:nvSpPr>
          <p:cNvPr id="378" name="Google Shape;378;p3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9" name="Google Shape;379;p37"/>
          <p:cNvSpPr txBox="1"/>
          <p:nvPr>
            <p:ph idx="2" type="title"/>
          </p:nvPr>
        </p:nvSpPr>
        <p:spPr>
          <a:xfrm>
            <a:off x="2444741" y="3584718"/>
            <a:ext cx="1838700" cy="399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0" name="Google Shape;380;p37"/>
          <p:cNvSpPr txBox="1"/>
          <p:nvPr>
            <p:ph idx="1" type="subTitle"/>
          </p:nvPr>
        </p:nvSpPr>
        <p:spPr>
          <a:xfrm>
            <a:off x="2444752" y="3984500"/>
            <a:ext cx="1838700" cy="60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1" name="Google Shape;381;p37"/>
          <p:cNvSpPr txBox="1"/>
          <p:nvPr>
            <p:ph idx="3" type="title"/>
          </p:nvPr>
        </p:nvSpPr>
        <p:spPr>
          <a:xfrm>
            <a:off x="4860512" y="3584718"/>
            <a:ext cx="1838700" cy="399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2" name="Google Shape;382;p37"/>
          <p:cNvSpPr txBox="1"/>
          <p:nvPr>
            <p:ph idx="4" type="subTitle"/>
          </p:nvPr>
        </p:nvSpPr>
        <p:spPr>
          <a:xfrm>
            <a:off x="4860525" y="3984500"/>
            <a:ext cx="1838700" cy="60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3" name="Google Shape;383;p37"/>
          <p:cNvSpPr txBox="1"/>
          <p:nvPr>
            <p:ph idx="5" type="title"/>
          </p:nvPr>
        </p:nvSpPr>
        <p:spPr>
          <a:xfrm>
            <a:off x="2444750" y="1774593"/>
            <a:ext cx="1838700" cy="399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4" name="Google Shape;384;p37"/>
          <p:cNvSpPr txBox="1"/>
          <p:nvPr>
            <p:ph idx="6" type="subTitle"/>
          </p:nvPr>
        </p:nvSpPr>
        <p:spPr>
          <a:xfrm>
            <a:off x="2444763" y="2174375"/>
            <a:ext cx="1838700" cy="60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5" name="Google Shape;385;p37"/>
          <p:cNvSpPr txBox="1"/>
          <p:nvPr>
            <p:ph idx="7" type="title"/>
          </p:nvPr>
        </p:nvSpPr>
        <p:spPr>
          <a:xfrm>
            <a:off x="4860511" y="1774593"/>
            <a:ext cx="1838700" cy="3996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6" name="Google Shape;386;p37"/>
          <p:cNvSpPr txBox="1"/>
          <p:nvPr>
            <p:ph idx="8" type="subTitle"/>
          </p:nvPr>
        </p:nvSpPr>
        <p:spPr>
          <a:xfrm>
            <a:off x="4860521" y="2174375"/>
            <a:ext cx="1838700" cy="60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21">
    <p:spTree>
      <p:nvGrpSpPr>
        <p:cNvPr id="387" name="Shape 387"/>
        <p:cNvGrpSpPr/>
        <p:nvPr/>
      </p:nvGrpSpPr>
      <p:grpSpPr>
        <a:xfrm>
          <a:off x="0" y="0"/>
          <a:ext cx="0" cy="0"/>
          <a:chOff x="0" y="0"/>
          <a:chExt cx="0" cy="0"/>
        </a:xfrm>
      </p:grpSpPr>
      <p:pic>
        <p:nvPicPr>
          <p:cNvPr id="388" name="Google Shape;388;p38"/>
          <p:cNvPicPr preferRelativeResize="0"/>
          <p:nvPr/>
        </p:nvPicPr>
        <p:blipFill rotWithShape="1">
          <a:blip r:embed="rId2">
            <a:alphaModFix amt="31000"/>
          </a:blip>
          <a:srcRect b="0" l="0" r="0" t="34167"/>
          <a:stretch/>
        </p:blipFill>
        <p:spPr>
          <a:xfrm rot="10800000">
            <a:off x="2308425" y="-49902"/>
            <a:ext cx="6918400" cy="3413775"/>
          </a:xfrm>
          <a:prstGeom prst="rect">
            <a:avLst/>
          </a:prstGeom>
          <a:noFill/>
          <a:ln>
            <a:noFill/>
          </a:ln>
        </p:spPr>
      </p:pic>
      <p:pic>
        <p:nvPicPr>
          <p:cNvPr id="389" name="Google Shape;389;p38"/>
          <p:cNvPicPr preferRelativeResize="0"/>
          <p:nvPr/>
        </p:nvPicPr>
        <p:blipFill rotWithShape="1">
          <a:blip r:embed="rId2">
            <a:alphaModFix amt="31000"/>
          </a:blip>
          <a:srcRect b="71614" l="0" r="0" t="0"/>
          <a:stretch/>
        </p:blipFill>
        <p:spPr>
          <a:xfrm rot="10800000">
            <a:off x="0" y="3763547"/>
            <a:ext cx="6918400" cy="1471927"/>
          </a:xfrm>
          <a:prstGeom prst="rect">
            <a:avLst/>
          </a:prstGeom>
          <a:noFill/>
          <a:ln>
            <a:noFill/>
          </a:ln>
        </p:spPr>
      </p:pic>
      <p:pic>
        <p:nvPicPr>
          <p:cNvPr id="390" name="Google Shape;390;p38"/>
          <p:cNvPicPr preferRelativeResize="0"/>
          <p:nvPr/>
        </p:nvPicPr>
        <p:blipFill>
          <a:blip r:embed="rId3">
            <a:alphaModFix/>
          </a:blip>
          <a:stretch>
            <a:fillRect/>
          </a:stretch>
        </p:blipFill>
        <p:spPr>
          <a:xfrm flipH="1">
            <a:off x="-888600" y="-725127"/>
            <a:ext cx="2478925" cy="2000725"/>
          </a:xfrm>
          <a:prstGeom prst="rect">
            <a:avLst/>
          </a:prstGeom>
          <a:noFill/>
          <a:ln>
            <a:noFill/>
          </a:ln>
        </p:spPr>
      </p:pic>
      <p:pic>
        <p:nvPicPr>
          <p:cNvPr id="391" name="Google Shape;391;p38"/>
          <p:cNvPicPr preferRelativeResize="0"/>
          <p:nvPr/>
        </p:nvPicPr>
        <p:blipFill>
          <a:blip r:embed="rId4">
            <a:alphaModFix/>
          </a:blip>
          <a:stretch>
            <a:fillRect/>
          </a:stretch>
        </p:blipFill>
        <p:spPr>
          <a:xfrm>
            <a:off x="-454038" y="740846"/>
            <a:ext cx="1167143" cy="942000"/>
          </a:xfrm>
          <a:prstGeom prst="rect">
            <a:avLst/>
          </a:prstGeom>
          <a:noFill/>
          <a:ln>
            <a:noFill/>
          </a:ln>
        </p:spPr>
      </p:pic>
      <p:pic>
        <p:nvPicPr>
          <p:cNvPr id="392" name="Google Shape;392;p38"/>
          <p:cNvPicPr preferRelativeResize="0"/>
          <p:nvPr/>
        </p:nvPicPr>
        <p:blipFill>
          <a:blip r:embed="rId5">
            <a:alphaModFix/>
          </a:blip>
          <a:stretch>
            <a:fillRect/>
          </a:stretch>
        </p:blipFill>
        <p:spPr>
          <a:xfrm>
            <a:off x="8424002" y="3643960"/>
            <a:ext cx="1620800" cy="1308150"/>
          </a:xfrm>
          <a:prstGeom prst="rect">
            <a:avLst/>
          </a:prstGeom>
          <a:noFill/>
          <a:ln>
            <a:noFill/>
          </a:ln>
        </p:spPr>
      </p:pic>
      <p:pic>
        <p:nvPicPr>
          <p:cNvPr id="393" name="Google Shape;393;p38"/>
          <p:cNvPicPr preferRelativeResize="0"/>
          <p:nvPr/>
        </p:nvPicPr>
        <p:blipFill>
          <a:blip r:embed="rId6">
            <a:alphaModFix/>
          </a:blip>
          <a:stretch>
            <a:fillRect/>
          </a:stretch>
        </p:blipFill>
        <p:spPr>
          <a:xfrm flipH="1">
            <a:off x="7686203" y="4202052"/>
            <a:ext cx="2038475" cy="1645248"/>
          </a:xfrm>
          <a:prstGeom prst="rect">
            <a:avLst/>
          </a:prstGeom>
          <a:noFill/>
          <a:ln>
            <a:noFill/>
          </a:ln>
        </p:spPr>
      </p:pic>
      <p:pic>
        <p:nvPicPr>
          <p:cNvPr id="394" name="Google Shape;394;p38"/>
          <p:cNvPicPr preferRelativeResize="0"/>
          <p:nvPr/>
        </p:nvPicPr>
        <p:blipFill>
          <a:blip r:embed="rId7">
            <a:alphaModFix/>
          </a:blip>
          <a:stretch>
            <a:fillRect/>
          </a:stretch>
        </p:blipFill>
        <p:spPr>
          <a:xfrm flipH="1">
            <a:off x="-720091" y="4202049"/>
            <a:ext cx="1821254" cy="1469931"/>
          </a:xfrm>
          <a:prstGeom prst="rect">
            <a:avLst/>
          </a:prstGeom>
          <a:noFill/>
          <a:ln>
            <a:noFill/>
          </a:ln>
        </p:spPr>
      </p:pic>
      <p:pic>
        <p:nvPicPr>
          <p:cNvPr id="395" name="Google Shape;395;p38"/>
          <p:cNvPicPr preferRelativeResize="0"/>
          <p:nvPr/>
        </p:nvPicPr>
        <p:blipFill>
          <a:blip r:embed="rId7">
            <a:alphaModFix/>
          </a:blip>
          <a:stretch>
            <a:fillRect/>
          </a:stretch>
        </p:blipFill>
        <p:spPr>
          <a:xfrm flipH="1">
            <a:off x="7903409" y="-598551"/>
            <a:ext cx="1821254" cy="1469931"/>
          </a:xfrm>
          <a:prstGeom prst="rect">
            <a:avLst/>
          </a:prstGeom>
          <a:noFill/>
          <a:ln>
            <a:noFill/>
          </a:ln>
        </p:spPr>
      </p:pic>
      <p:sp>
        <p:nvSpPr>
          <p:cNvPr id="396" name="Google Shape;396;p3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7" name="Google Shape;397;p38"/>
          <p:cNvSpPr txBox="1"/>
          <p:nvPr>
            <p:ph idx="2" type="title"/>
          </p:nvPr>
        </p:nvSpPr>
        <p:spPr>
          <a:xfrm>
            <a:off x="1101175" y="16828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8" name="Google Shape;398;p38"/>
          <p:cNvSpPr txBox="1"/>
          <p:nvPr>
            <p:ph idx="1" type="subTitle"/>
          </p:nvPr>
        </p:nvSpPr>
        <p:spPr>
          <a:xfrm>
            <a:off x="1101175" y="22105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9" name="Google Shape;399;p38"/>
          <p:cNvSpPr txBox="1"/>
          <p:nvPr>
            <p:ph idx="3" type="title"/>
          </p:nvPr>
        </p:nvSpPr>
        <p:spPr>
          <a:xfrm>
            <a:off x="3578948" y="16828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0" name="Google Shape;400;p38"/>
          <p:cNvSpPr txBox="1"/>
          <p:nvPr>
            <p:ph idx="4" type="subTitle"/>
          </p:nvPr>
        </p:nvSpPr>
        <p:spPr>
          <a:xfrm>
            <a:off x="3579000" y="22105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1" name="Google Shape;401;p38"/>
          <p:cNvSpPr txBox="1"/>
          <p:nvPr>
            <p:ph idx="5" type="title"/>
          </p:nvPr>
        </p:nvSpPr>
        <p:spPr>
          <a:xfrm>
            <a:off x="2340114" y="31162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2" name="Google Shape;402;p38"/>
          <p:cNvSpPr txBox="1"/>
          <p:nvPr>
            <p:ph idx="6" type="subTitle"/>
          </p:nvPr>
        </p:nvSpPr>
        <p:spPr>
          <a:xfrm>
            <a:off x="2340114" y="36439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3" name="Google Shape;403;p38"/>
          <p:cNvSpPr txBox="1"/>
          <p:nvPr>
            <p:ph idx="7" type="title"/>
          </p:nvPr>
        </p:nvSpPr>
        <p:spPr>
          <a:xfrm>
            <a:off x="4817886" y="31162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4" name="Google Shape;404;p38"/>
          <p:cNvSpPr txBox="1"/>
          <p:nvPr>
            <p:ph idx="8" type="subTitle"/>
          </p:nvPr>
        </p:nvSpPr>
        <p:spPr>
          <a:xfrm>
            <a:off x="4817886" y="36439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5" name="Google Shape;405;p38"/>
          <p:cNvSpPr txBox="1"/>
          <p:nvPr>
            <p:ph idx="9" type="title"/>
          </p:nvPr>
        </p:nvSpPr>
        <p:spPr>
          <a:xfrm>
            <a:off x="6056727" y="16828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6" name="Google Shape;406;p38"/>
          <p:cNvSpPr txBox="1"/>
          <p:nvPr>
            <p:ph idx="13" type="subTitle"/>
          </p:nvPr>
        </p:nvSpPr>
        <p:spPr>
          <a:xfrm>
            <a:off x="6056725" y="22105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07" name="Shape 407"/>
        <p:cNvGrpSpPr/>
        <p:nvPr/>
      </p:nvGrpSpPr>
      <p:grpSpPr>
        <a:xfrm>
          <a:off x="0" y="0"/>
          <a:ext cx="0" cy="0"/>
          <a:chOff x="0" y="0"/>
          <a:chExt cx="0" cy="0"/>
        </a:xfrm>
      </p:grpSpPr>
      <p:pic>
        <p:nvPicPr>
          <p:cNvPr id="408" name="Google Shape;408;p39"/>
          <p:cNvPicPr preferRelativeResize="0"/>
          <p:nvPr/>
        </p:nvPicPr>
        <p:blipFill rotWithShape="1">
          <a:blip r:embed="rId2">
            <a:alphaModFix amt="38000"/>
          </a:blip>
          <a:srcRect b="0" l="0" r="0" t="37942"/>
          <a:stretch/>
        </p:blipFill>
        <p:spPr>
          <a:xfrm rot="10800000">
            <a:off x="-363550" y="-713755"/>
            <a:ext cx="9871124" cy="4591304"/>
          </a:xfrm>
          <a:prstGeom prst="rect">
            <a:avLst/>
          </a:prstGeom>
          <a:noFill/>
          <a:ln>
            <a:noFill/>
          </a:ln>
        </p:spPr>
      </p:pic>
      <p:pic>
        <p:nvPicPr>
          <p:cNvPr id="409" name="Google Shape;409;p39"/>
          <p:cNvPicPr preferRelativeResize="0"/>
          <p:nvPr/>
        </p:nvPicPr>
        <p:blipFill rotWithShape="1">
          <a:blip r:embed="rId3">
            <a:alphaModFix amt="75000"/>
          </a:blip>
          <a:srcRect b="0" l="0" r="0" t="0"/>
          <a:stretch/>
        </p:blipFill>
        <p:spPr>
          <a:xfrm rot="326146">
            <a:off x="-552151" y="3815832"/>
            <a:ext cx="1502102" cy="1502081"/>
          </a:xfrm>
          <a:prstGeom prst="rect">
            <a:avLst/>
          </a:prstGeom>
          <a:noFill/>
          <a:ln>
            <a:noFill/>
          </a:ln>
        </p:spPr>
      </p:pic>
      <p:pic>
        <p:nvPicPr>
          <p:cNvPr id="410" name="Google Shape;410;p39"/>
          <p:cNvPicPr preferRelativeResize="0"/>
          <p:nvPr/>
        </p:nvPicPr>
        <p:blipFill rotWithShape="1">
          <a:blip r:embed="rId4">
            <a:alphaModFix amt="75000"/>
          </a:blip>
          <a:srcRect b="0" l="0" r="0" t="0"/>
          <a:stretch/>
        </p:blipFill>
        <p:spPr>
          <a:xfrm rot="-6564088">
            <a:off x="8165474" y="4084383"/>
            <a:ext cx="1502102" cy="1502080"/>
          </a:xfrm>
          <a:prstGeom prst="rect">
            <a:avLst/>
          </a:prstGeom>
          <a:noFill/>
          <a:ln>
            <a:noFill/>
          </a:ln>
        </p:spPr>
      </p:pic>
      <p:pic>
        <p:nvPicPr>
          <p:cNvPr id="411" name="Google Shape;411;p39"/>
          <p:cNvPicPr preferRelativeResize="0"/>
          <p:nvPr/>
        </p:nvPicPr>
        <p:blipFill rotWithShape="1">
          <a:blip r:embed="rId5">
            <a:alphaModFix amt="69000"/>
          </a:blip>
          <a:srcRect b="0" l="0" r="0" t="0"/>
          <a:stretch/>
        </p:blipFill>
        <p:spPr>
          <a:xfrm flipH="1" rot="487135">
            <a:off x="105399" y="4573004"/>
            <a:ext cx="1216427" cy="1216472"/>
          </a:xfrm>
          <a:prstGeom prst="rect">
            <a:avLst/>
          </a:prstGeom>
          <a:noFill/>
          <a:ln>
            <a:noFill/>
          </a:ln>
        </p:spPr>
      </p:pic>
      <p:pic>
        <p:nvPicPr>
          <p:cNvPr id="412" name="Google Shape;412;p39"/>
          <p:cNvPicPr preferRelativeResize="0"/>
          <p:nvPr/>
        </p:nvPicPr>
        <p:blipFill rotWithShape="1">
          <a:blip r:embed="rId6">
            <a:alphaModFix amt="69000"/>
          </a:blip>
          <a:srcRect b="0" l="0" r="0" t="0"/>
          <a:stretch/>
        </p:blipFill>
        <p:spPr>
          <a:xfrm flipH="1" rot="487145">
            <a:off x="8481125" y="3805202"/>
            <a:ext cx="870798" cy="870844"/>
          </a:xfrm>
          <a:prstGeom prst="rect">
            <a:avLst/>
          </a:prstGeom>
          <a:noFill/>
          <a:ln>
            <a:noFill/>
          </a:ln>
        </p:spPr>
      </p:pic>
      <p:pic>
        <p:nvPicPr>
          <p:cNvPr id="413" name="Google Shape;413;p39"/>
          <p:cNvPicPr preferRelativeResize="0"/>
          <p:nvPr/>
        </p:nvPicPr>
        <p:blipFill rotWithShape="1">
          <a:blip r:embed="rId5">
            <a:alphaModFix amt="69000"/>
          </a:blip>
          <a:srcRect b="0" l="0" r="0" t="0"/>
          <a:stretch/>
        </p:blipFill>
        <p:spPr>
          <a:xfrm flipH="1" rot="487136">
            <a:off x="-666704" y="-486282"/>
            <a:ext cx="1294861" cy="1294906"/>
          </a:xfrm>
          <a:prstGeom prst="rect">
            <a:avLst/>
          </a:prstGeom>
          <a:noFill/>
          <a:ln>
            <a:noFill/>
          </a:ln>
        </p:spPr>
      </p:pic>
      <p:pic>
        <p:nvPicPr>
          <p:cNvPr id="414" name="Google Shape;414;p39"/>
          <p:cNvPicPr preferRelativeResize="0"/>
          <p:nvPr/>
        </p:nvPicPr>
        <p:blipFill rotWithShape="1">
          <a:blip r:embed="rId3">
            <a:alphaModFix amt="86000"/>
          </a:blip>
          <a:srcRect b="0" l="0" r="0" t="0"/>
          <a:stretch/>
        </p:blipFill>
        <p:spPr>
          <a:xfrm rot="326146">
            <a:off x="8165474" y="-503468"/>
            <a:ext cx="1502102" cy="1502081"/>
          </a:xfrm>
          <a:prstGeom prst="rect">
            <a:avLst/>
          </a:prstGeom>
          <a:noFill/>
          <a:ln>
            <a:noFill/>
          </a:ln>
        </p:spPr>
      </p:pic>
      <p:sp>
        <p:nvSpPr>
          <p:cNvPr id="415" name="Google Shape;415;p3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6" name="Google Shape;416;p39"/>
          <p:cNvSpPr txBox="1"/>
          <p:nvPr>
            <p:ph idx="2" type="title"/>
          </p:nvPr>
        </p:nvSpPr>
        <p:spPr>
          <a:xfrm>
            <a:off x="1101175" y="16828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7" name="Google Shape;417;p39"/>
          <p:cNvSpPr txBox="1"/>
          <p:nvPr>
            <p:ph idx="1" type="subTitle"/>
          </p:nvPr>
        </p:nvSpPr>
        <p:spPr>
          <a:xfrm>
            <a:off x="1101175" y="22105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8" name="Google Shape;418;p39"/>
          <p:cNvSpPr txBox="1"/>
          <p:nvPr>
            <p:ph idx="3" type="title"/>
          </p:nvPr>
        </p:nvSpPr>
        <p:spPr>
          <a:xfrm>
            <a:off x="3578948" y="16828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9" name="Google Shape;419;p39"/>
          <p:cNvSpPr txBox="1"/>
          <p:nvPr>
            <p:ph idx="4" type="subTitle"/>
          </p:nvPr>
        </p:nvSpPr>
        <p:spPr>
          <a:xfrm>
            <a:off x="3579000" y="22105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0" name="Google Shape;420;p39"/>
          <p:cNvSpPr txBox="1"/>
          <p:nvPr>
            <p:ph idx="5" type="title"/>
          </p:nvPr>
        </p:nvSpPr>
        <p:spPr>
          <a:xfrm>
            <a:off x="1101175" y="31162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1" name="Google Shape;421;p39"/>
          <p:cNvSpPr txBox="1"/>
          <p:nvPr>
            <p:ph idx="6" type="subTitle"/>
          </p:nvPr>
        </p:nvSpPr>
        <p:spPr>
          <a:xfrm>
            <a:off x="1101175" y="36439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2" name="Google Shape;422;p39"/>
          <p:cNvSpPr txBox="1"/>
          <p:nvPr>
            <p:ph idx="7" type="title"/>
          </p:nvPr>
        </p:nvSpPr>
        <p:spPr>
          <a:xfrm>
            <a:off x="3578948" y="31162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3" name="Google Shape;423;p39"/>
          <p:cNvSpPr txBox="1"/>
          <p:nvPr>
            <p:ph idx="8" type="subTitle"/>
          </p:nvPr>
        </p:nvSpPr>
        <p:spPr>
          <a:xfrm>
            <a:off x="3578947" y="36439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4" name="Google Shape;424;p39"/>
          <p:cNvSpPr txBox="1"/>
          <p:nvPr>
            <p:ph idx="9" type="title"/>
          </p:nvPr>
        </p:nvSpPr>
        <p:spPr>
          <a:xfrm>
            <a:off x="6056727" y="16828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5" name="Google Shape;425;p39"/>
          <p:cNvSpPr txBox="1"/>
          <p:nvPr>
            <p:ph idx="13" type="subTitle"/>
          </p:nvPr>
        </p:nvSpPr>
        <p:spPr>
          <a:xfrm>
            <a:off x="6056725" y="22105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6" name="Google Shape;426;p39"/>
          <p:cNvSpPr txBox="1"/>
          <p:nvPr>
            <p:ph idx="14" type="title"/>
          </p:nvPr>
        </p:nvSpPr>
        <p:spPr>
          <a:xfrm>
            <a:off x="6056727" y="3116250"/>
            <a:ext cx="1986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500">
                <a:solidFill>
                  <a:schemeClr val="lt2"/>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7" name="Google Shape;427;p39"/>
          <p:cNvSpPr txBox="1"/>
          <p:nvPr>
            <p:ph idx="15" type="subTitle"/>
          </p:nvPr>
        </p:nvSpPr>
        <p:spPr>
          <a:xfrm>
            <a:off x="6056725" y="3643950"/>
            <a:ext cx="1986000" cy="466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28" name="Shape 428"/>
        <p:cNvGrpSpPr/>
        <p:nvPr/>
      </p:nvGrpSpPr>
      <p:grpSpPr>
        <a:xfrm>
          <a:off x="0" y="0"/>
          <a:ext cx="0" cy="0"/>
          <a:chOff x="0" y="0"/>
          <a:chExt cx="0" cy="0"/>
        </a:xfrm>
      </p:grpSpPr>
      <p:pic>
        <p:nvPicPr>
          <p:cNvPr id="429" name="Google Shape;429;p40"/>
          <p:cNvPicPr preferRelativeResize="0"/>
          <p:nvPr/>
        </p:nvPicPr>
        <p:blipFill rotWithShape="1">
          <a:blip r:embed="rId2">
            <a:alphaModFix amt="38000"/>
          </a:blip>
          <a:srcRect b="14478" l="0" r="0" t="37940"/>
          <a:stretch/>
        </p:blipFill>
        <p:spPr>
          <a:xfrm flipH="1">
            <a:off x="3" y="1882626"/>
            <a:ext cx="9143997" cy="3260873"/>
          </a:xfrm>
          <a:prstGeom prst="rect">
            <a:avLst/>
          </a:prstGeom>
          <a:noFill/>
          <a:ln>
            <a:noFill/>
          </a:ln>
        </p:spPr>
      </p:pic>
      <p:pic>
        <p:nvPicPr>
          <p:cNvPr id="430" name="Google Shape;430;p40"/>
          <p:cNvPicPr preferRelativeResize="0"/>
          <p:nvPr/>
        </p:nvPicPr>
        <p:blipFill rotWithShape="1">
          <a:blip r:embed="rId3">
            <a:alphaModFix amt="75000"/>
          </a:blip>
          <a:srcRect b="0" l="0" r="0" t="0"/>
          <a:stretch/>
        </p:blipFill>
        <p:spPr>
          <a:xfrm flipH="1" rot="10473854">
            <a:off x="-552151" y="-120172"/>
            <a:ext cx="1502102" cy="1502081"/>
          </a:xfrm>
          <a:prstGeom prst="rect">
            <a:avLst/>
          </a:prstGeom>
          <a:noFill/>
          <a:ln>
            <a:noFill/>
          </a:ln>
        </p:spPr>
      </p:pic>
      <p:pic>
        <p:nvPicPr>
          <p:cNvPr id="431" name="Google Shape;431;p40"/>
          <p:cNvPicPr preferRelativeResize="0"/>
          <p:nvPr/>
        </p:nvPicPr>
        <p:blipFill rotWithShape="1">
          <a:blip r:embed="rId4">
            <a:alphaModFix amt="75000"/>
          </a:blip>
          <a:srcRect b="0" l="0" r="0" t="0"/>
          <a:stretch/>
        </p:blipFill>
        <p:spPr>
          <a:xfrm flipH="1" rot="-4235912">
            <a:off x="8165474" y="-388722"/>
            <a:ext cx="1502102" cy="1502080"/>
          </a:xfrm>
          <a:prstGeom prst="rect">
            <a:avLst/>
          </a:prstGeom>
          <a:noFill/>
          <a:ln>
            <a:noFill/>
          </a:ln>
        </p:spPr>
      </p:pic>
      <p:pic>
        <p:nvPicPr>
          <p:cNvPr id="432" name="Google Shape;432;p40"/>
          <p:cNvPicPr preferRelativeResize="0"/>
          <p:nvPr/>
        </p:nvPicPr>
        <p:blipFill rotWithShape="1">
          <a:blip r:embed="rId5">
            <a:alphaModFix amt="69000"/>
          </a:blip>
          <a:srcRect b="0" l="0" r="0" t="0"/>
          <a:stretch/>
        </p:blipFill>
        <p:spPr>
          <a:xfrm rot="10312865">
            <a:off x="105399" y="-591736"/>
            <a:ext cx="1216427" cy="1216472"/>
          </a:xfrm>
          <a:prstGeom prst="rect">
            <a:avLst/>
          </a:prstGeom>
          <a:noFill/>
          <a:ln>
            <a:noFill/>
          </a:ln>
        </p:spPr>
      </p:pic>
      <p:pic>
        <p:nvPicPr>
          <p:cNvPr id="433" name="Google Shape;433;p40"/>
          <p:cNvPicPr preferRelativeResize="0"/>
          <p:nvPr/>
        </p:nvPicPr>
        <p:blipFill rotWithShape="1">
          <a:blip r:embed="rId6">
            <a:alphaModFix amt="69000"/>
          </a:blip>
          <a:srcRect b="0" l="0" r="0" t="0"/>
          <a:stretch/>
        </p:blipFill>
        <p:spPr>
          <a:xfrm rot="10312855">
            <a:off x="8481125" y="521695"/>
            <a:ext cx="870798" cy="870844"/>
          </a:xfrm>
          <a:prstGeom prst="rect">
            <a:avLst/>
          </a:prstGeom>
          <a:noFill/>
          <a:ln>
            <a:noFill/>
          </a:ln>
        </p:spPr>
      </p:pic>
      <p:sp>
        <p:nvSpPr>
          <p:cNvPr id="434" name="Google Shape;434;p40"/>
          <p:cNvSpPr txBox="1"/>
          <p:nvPr>
            <p:ph hasCustomPrompt="1" type="title"/>
          </p:nvPr>
        </p:nvSpPr>
        <p:spPr>
          <a:xfrm>
            <a:off x="713100" y="2219750"/>
            <a:ext cx="22581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35" name="Google Shape;435;p40"/>
          <p:cNvSpPr txBox="1"/>
          <p:nvPr>
            <p:ph idx="1" type="subTitle"/>
          </p:nvPr>
        </p:nvSpPr>
        <p:spPr>
          <a:xfrm>
            <a:off x="713100" y="2988649"/>
            <a:ext cx="2258100" cy="4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36" name="Google Shape;436;p40"/>
          <p:cNvSpPr txBox="1"/>
          <p:nvPr>
            <p:ph hasCustomPrompt="1" idx="2" type="title"/>
          </p:nvPr>
        </p:nvSpPr>
        <p:spPr>
          <a:xfrm>
            <a:off x="3442950" y="2219740"/>
            <a:ext cx="22581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37" name="Google Shape;437;p40"/>
          <p:cNvSpPr txBox="1"/>
          <p:nvPr>
            <p:ph idx="3" type="subTitle"/>
          </p:nvPr>
        </p:nvSpPr>
        <p:spPr>
          <a:xfrm>
            <a:off x="3442950" y="2988627"/>
            <a:ext cx="2258100" cy="4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38" name="Google Shape;438;p40"/>
          <p:cNvSpPr txBox="1"/>
          <p:nvPr>
            <p:ph hasCustomPrompt="1" idx="4" type="title"/>
          </p:nvPr>
        </p:nvSpPr>
        <p:spPr>
          <a:xfrm>
            <a:off x="6172800" y="2219746"/>
            <a:ext cx="22581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39" name="Google Shape;439;p40"/>
          <p:cNvSpPr txBox="1"/>
          <p:nvPr>
            <p:ph idx="5" type="subTitle"/>
          </p:nvPr>
        </p:nvSpPr>
        <p:spPr>
          <a:xfrm>
            <a:off x="6172800" y="2988625"/>
            <a:ext cx="2258100" cy="4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40" name="Google Shape;440;p40"/>
          <p:cNvSpPr txBox="1"/>
          <p:nvPr>
            <p:ph idx="6"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 name="Shape 32"/>
        <p:cNvGrpSpPr/>
        <p:nvPr/>
      </p:nvGrpSpPr>
      <p:grpSpPr>
        <a:xfrm>
          <a:off x="0" y="0"/>
          <a:ext cx="0" cy="0"/>
          <a:chOff x="0" y="0"/>
          <a:chExt cx="0" cy="0"/>
        </a:xfrm>
      </p:grpSpPr>
      <p:pic>
        <p:nvPicPr>
          <p:cNvPr id="33" name="Google Shape;33;p5"/>
          <p:cNvPicPr preferRelativeResize="0"/>
          <p:nvPr/>
        </p:nvPicPr>
        <p:blipFill rotWithShape="1">
          <a:blip r:embed="rId2">
            <a:alphaModFix amt="38000"/>
          </a:blip>
          <a:srcRect b="0" l="0" r="0" t="37942"/>
          <a:stretch/>
        </p:blipFill>
        <p:spPr>
          <a:xfrm flipH="1" rot="10800000">
            <a:off x="-363550" y="0"/>
            <a:ext cx="9871124" cy="4591304"/>
          </a:xfrm>
          <a:prstGeom prst="rect">
            <a:avLst/>
          </a:prstGeom>
          <a:noFill/>
          <a:ln>
            <a:noFill/>
          </a:ln>
        </p:spPr>
      </p:pic>
      <p:pic>
        <p:nvPicPr>
          <p:cNvPr id="34" name="Google Shape;34;p5"/>
          <p:cNvPicPr preferRelativeResize="0"/>
          <p:nvPr/>
        </p:nvPicPr>
        <p:blipFill>
          <a:blip r:embed="rId3">
            <a:alphaModFix amt="62000"/>
          </a:blip>
          <a:stretch>
            <a:fillRect/>
          </a:stretch>
        </p:blipFill>
        <p:spPr>
          <a:xfrm rot="-4516150">
            <a:off x="-343832" y="4066842"/>
            <a:ext cx="1423990" cy="1423990"/>
          </a:xfrm>
          <a:prstGeom prst="rect">
            <a:avLst/>
          </a:prstGeom>
          <a:noFill/>
          <a:ln>
            <a:noFill/>
          </a:ln>
        </p:spPr>
      </p:pic>
      <p:pic>
        <p:nvPicPr>
          <p:cNvPr id="35" name="Google Shape;35;p5"/>
          <p:cNvPicPr preferRelativeResize="0"/>
          <p:nvPr/>
        </p:nvPicPr>
        <p:blipFill rotWithShape="1">
          <a:blip r:embed="rId4">
            <a:alphaModFix amt="57000"/>
          </a:blip>
          <a:srcRect b="0" l="0" r="0" t="0"/>
          <a:stretch/>
        </p:blipFill>
        <p:spPr>
          <a:xfrm flipH="1" rot="487126">
            <a:off x="8490224" y="504332"/>
            <a:ext cx="904237" cy="904243"/>
          </a:xfrm>
          <a:prstGeom prst="rect">
            <a:avLst/>
          </a:prstGeom>
          <a:noFill/>
          <a:ln>
            <a:noFill/>
          </a:ln>
        </p:spPr>
      </p:pic>
      <p:pic>
        <p:nvPicPr>
          <p:cNvPr id="36" name="Google Shape;36;p5"/>
          <p:cNvPicPr preferRelativeResize="0"/>
          <p:nvPr/>
        </p:nvPicPr>
        <p:blipFill rotWithShape="1">
          <a:blip r:embed="rId5">
            <a:alphaModFix amt="66000"/>
          </a:blip>
          <a:srcRect b="0" l="0" r="0" t="0"/>
          <a:stretch/>
        </p:blipFill>
        <p:spPr>
          <a:xfrm flipH="1" rot="487156">
            <a:off x="110844" y="4126430"/>
            <a:ext cx="633770" cy="633817"/>
          </a:xfrm>
          <a:prstGeom prst="rect">
            <a:avLst/>
          </a:prstGeom>
          <a:noFill/>
          <a:ln>
            <a:noFill/>
          </a:ln>
        </p:spPr>
      </p:pic>
      <p:pic>
        <p:nvPicPr>
          <p:cNvPr id="37" name="Google Shape;37;p5"/>
          <p:cNvPicPr preferRelativeResize="0"/>
          <p:nvPr/>
        </p:nvPicPr>
        <p:blipFill rotWithShape="1">
          <a:blip r:embed="rId6">
            <a:alphaModFix amt="28000"/>
          </a:blip>
          <a:srcRect b="0" l="0" r="0" t="0"/>
          <a:stretch/>
        </p:blipFill>
        <p:spPr>
          <a:xfrm rot="-9127495">
            <a:off x="8267789" y="-189528"/>
            <a:ext cx="1227344" cy="1227345"/>
          </a:xfrm>
          <a:prstGeom prst="rect">
            <a:avLst/>
          </a:prstGeom>
          <a:noFill/>
          <a:ln>
            <a:noFill/>
          </a:ln>
        </p:spPr>
      </p:pic>
      <p:sp>
        <p:nvSpPr>
          <p:cNvPr id="38" name="Google Shape;38;p5"/>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 name="Google Shape;39;p5"/>
          <p:cNvSpPr txBox="1"/>
          <p:nvPr>
            <p:ph idx="2" type="title"/>
          </p:nvPr>
        </p:nvSpPr>
        <p:spPr>
          <a:xfrm>
            <a:off x="1537425" y="2938900"/>
            <a:ext cx="2742600" cy="44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25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 name="Google Shape;40;p5"/>
          <p:cNvSpPr txBox="1"/>
          <p:nvPr>
            <p:ph idx="3" type="title"/>
          </p:nvPr>
        </p:nvSpPr>
        <p:spPr>
          <a:xfrm>
            <a:off x="4863974" y="2938900"/>
            <a:ext cx="2742600" cy="44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25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 name="Google Shape;41;p5"/>
          <p:cNvSpPr txBox="1"/>
          <p:nvPr>
            <p:ph idx="1" type="subTitle"/>
          </p:nvPr>
        </p:nvSpPr>
        <p:spPr>
          <a:xfrm>
            <a:off x="4863975" y="3385375"/>
            <a:ext cx="2742600" cy="98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2" name="Google Shape;42;p5"/>
          <p:cNvSpPr txBox="1"/>
          <p:nvPr>
            <p:ph idx="4" type="subTitle"/>
          </p:nvPr>
        </p:nvSpPr>
        <p:spPr>
          <a:xfrm>
            <a:off x="1537425" y="3385375"/>
            <a:ext cx="2742600" cy="98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41" name="Shape 441"/>
        <p:cNvGrpSpPr/>
        <p:nvPr/>
      </p:nvGrpSpPr>
      <p:grpSpPr>
        <a:xfrm>
          <a:off x="0" y="0"/>
          <a:ext cx="0" cy="0"/>
          <a:chOff x="0" y="0"/>
          <a:chExt cx="0" cy="0"/>
        </a:xfrm>
      </p:grpSpPr>
      <p:pic>
        <p:nvPicPr>
          <p:cNvPr id="442" name="Google Shape;442;p41"/>
          <p:cNvPicPr preferRelativeResize="0"/>
          <p:nvPr/>
        </p:nvPicPr>
        <p:blipFill rotWithShape="1">
          <a:blip r:embed="rId2">
            <a:alphaModFix amt="31000"/>
          </a:blip>
          <a:srcRect b="0" l="0" r="0" t="34167"/>
          <a:stretch/>
        </p:blipFill>
        <p:spPr>
          <a:xfrm rot="10800000">
            <a:off x="2384674" y="0"/>
            <a:ext cx="6918400" cy="3413775"/>
          </a:xfrm>
          <a:prstGeom prst="rect">
            <a:avLst/>
          </a:prstGeom>
          <a:noFill/>
          <a:ln>
            <a:noFill/>
          </a:ln>
        </p:spPr>
      </p:pic>
      <p:pic>
        <p:nvPicPr>
          <p:cNvPr id="443" name="Google Shape;443;p41"/>
          <p:cNvPicPr preferRelativeResize="0"/>
          <p:nvPr/>
        </p:nvPicPr>
        <p:blipFill rotWithShape="1">
          <a:blip r:embed="rId3">
            <a:alphaModFix amt="38000"/>
          </a:blip>
          <a:srcRect b="0" l="0" r="0" t="37942"/>
          <a:stretch/>
        </p:blipFill>
        <p:spPr>
          <a:xfrm flipH="1">
            <a:off x="-363550" y="2123345"/>
            <a:ext cx="9871124" cy="4591304"/>
          </a:xfrm>
          <a:prstGeom prst="rect">
            <a:avLst/>
          </a:prstGeom>
          <a:noFill/>
          <a:ln>
            <a:noFill/>
          </a:ln>
        </p:spPr>
      </p:pic>
      <p:sp>
        <p:nvSpPr>
          <p:cNvPr id="444" name="Google Shape;444;p41"/>
          <p:cNvSpPr txBox="1"/>
          <p:nvPr>
            <p:ph hasCustomPrompt="1" type="title"/>
          </p:nvPr>
        </p:nvSpPr>
        <p:spPr>
          <a:xfrm>
            <a:off x="1764574" y="2211050"/>
            <a:ext cx="25887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9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45" name="Google Shape;445;p41"/>
          <p:cNvSpPr txBox="1"/>
          <p:nvPr>
            <p:ph idx="1" type="subTitle"/>
          </p:nvPr>
        </p:nvSpPr>
        <p:spPr>
          <a:xfrm>
            <a:off x="1764574" y="2979947"/>
            <a:ext cx="2588700" cy="4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46" name="Google Shape;446;p41"/>
          <p:cNvSpPr txBox="1"/>
          <p:nvPr>
            <p:ph hasCustomPrompt="1" idx="2" type="title"/>
          </p:nvPr>
        </p:nvSpPr>
        <p:spPr>
          <a:xfrm>
            <a:off x="4790725" y="2211050"/>
            <a:ext cx="25887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9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47" name="Google Shape;447;p41"/>
          <p:cNvSpPr txBox="1"/>
          <p:nvPr>
            <p:ph idx="3" type="subTitle"/>
          </p:nvPr>
        </p:nvSpPr>
        <p:spPr>
          <a:xfrm>
            <a:off x="4790725" y="2979928"/>
            <a:ext cx="2588700" cy="4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48" name="Google Shape;448;p41"/>
          <p:cNvSpPr txBox="1"/>
          <p:nvPr>
            <p:ph idx="4"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8_1_1">
    <p:spTree>
      <p:nvGrpSpPr>
        <p:cNvPr id="449" name="Shape 449"/>
        <p:cNvGrpSpPr/>
        <p:nvPr/>
      </p:nvGrpSpPr>
      <p:grpSpPr>
        <a:xfrm>
          <a:off x="0" y="0"/>
          <a:ext cx="0" cy="0"/>
          <a:chOff x="0" y="0"/>
          <a:chExt cx="0" cy="0"/>
        </a:xfrm>
      </p:grpSpPr>
      <p:pic>
        <p:nvPicPr>
          <p:cNvPr id="450" name="Google Shape;450;p42"/>
          <p:cNvPicPr preferRelativeResize="0"/>
          <p:nvPr/>
        </p:nvPicPr>
        <p:blipFill rotWithShape="1">
          <a:blip r:embed="rId2">
            <a:alphaModFix amt="31000"/>
          </a:blip>
          <a:srcRect b="0" l="0" r="0" t="34167"/>
          <a:stretch/>
        </p:blipFill>
        <p:spPr>
          <a:xfrm flipH="1">
            <a:off x="2384674" y="2515299"/>
            <a:ext cx="6918400" cy="3413775"/>
          </a:xfrm>
          <a:prstGeom prst="rect">
            <a:avLst/>
          </a:prstGeom>
          <a:noFill/>
          <a:ln>
            <a:noFill/>
          </a:ln>
        </p:spPr>
      </p:pic>
      <p:pic>
        <p:nvPicPr>
          <p:cNvPr id="451" name="Google Shape;451;p42"/>
          <p:cNvPicPr preferRelativeResize="0"/>
          <p:nvPr/>
        </p:nvPicPr>
        <p:blipFill rotWithShape="1">
          <a:blip r:embed="rId3">
            <a:alphaModFix amt="38000"/>
          </a:blip>
          <a:srcRect b="0" l="0" r="0" t="37942"/>
          <a:stretch/>
        </p:blipFill>
        <p:spPr>
          <a:xfrm rot="10800000">
            <a:off x="-363550" y="-785575"/>
            <a:ext cx="9871124" cy="4591304"/>
          </a:xfrm>
          <a:prstGeom prst="rect">
            <a:avLst/>
          </a:prstGeom>
          <a:noFill/>
          <a:ln>
            <a:noFill/>
          </a:ln>
        </p:spPr>
      </p:pic>
      <p:sp>
        <p:nvSpPr>
          <p:cNvPr id="452" name="Google Shape;452;p42"/>
          <p:cNvSpPr txBox="1"/>
          <p:nvPr>
            <p:ph hasCustomPrompt="1" type="title"/>
          </p:nvPr>
        </p:nvSpPr>
        <p:spPr>
          <a:xfrm>
            <a:off x="713100" y="539400"/>
            <a:ext cx="38589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9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3" name="Google Shape;453;p42"/>
          <p:cNvSpPr txBox="1"/>
          <p:nvPr>
            <p:ph idx="1" type="subTitle"/>
          </p:nvPr>
        </p:nvSpPr>
        <p:spPr>
          <a:xfrm>
            <a:off x="713100" y="1308298"/>
            <a:ext cx="3858900" cy="4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4" name="Google Shape;454;p42"/>
          <p:cNvSpPr txBox="1"/>
          <p:nvPr>
            <p:ph hasCustomPrompt="1" idx="2" type="title"/>
          </p:nvPr>
        </p:nvSpPr>
        <p:spPr>
          <a:xfrm>
            <a:off x="713102" y="1944014"/>
            <a:ext cx="38589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9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5" name="Google Shape;455;p42"/>
          <p:cNvSpPr txBox="1"/>
          <p:nvPr>
            <p:ph idx="3" type="subTitle"/>
          </p:nvPr>
        </p:nvSpPr>
        <p:spPr>
          <a:xfrm>
            <a:off x="713102" y="2712892"/>
            <a:ext cx="3858900" cy="4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6" name="Google Shape;456;p42"/>
          <p:cNvSpPr txBox="1"/>
          <p:nvPr>
            <p:ph hasCustomPrompt="1" idx="4" type="title"/>
          </p:nvPr>
        </p:nvSpPr>
        <p:spPr>
          <a:xfrm>
            <a:off x="713100" y="3348602"/>
            <a:ext cx="38589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9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57" name="Google Shape;457;p42"/>
          <p:cNvSpPr txBox="1"/>
          <p:nvPr>
            <p:ph idx="5" type="subTitle"/>
          </p:nvPr>
        </p:nvSpPr>
        <p:spPr>
          <a:xfrm>
            <a:off x="713100" y="4117500"/>
            <a:ext cx="3858900" cy="486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rgbClr val="242424"/>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pic>
        <p:nvPicPr>
          <p:cNvPr id="458" name="Google Shape;458;p42"/>
          <p:cNvPicPr preferRelativeResize="0"/>
          <p:nvPr/>
        </p:nvPicPr>
        <p:blipFill rotWithShape="1">
          <a:blip r:embed="rId4">
            <a:alphaModFix amt="60000"/>
          </a:blip>
          <a:srcRect b="0" l="0" r="0" t="0"/>
          <a:stretch/>
        </p:blipFill>
        <p:spPr>
          <a:xfrm rot="-487117">
            <a:off x="370405" y="2460094"/>
            <a:ext cx="223202" cy="223203"/>
          </a:xfrm>
          <a:prstGeom prst="rect">
            <a:avLst/>
          </a:prstGeom>
          <a:noFill/>
          <a:ln>
            <a:noFill/>
          </a:ln>
        </p:spPr>
      </p:pic>
      <p:pic>
        <p:nvPicPr>
          <p:cNvPr id="459" name="Google Shape;459;p42"/>
          <p:cNvPicPr preferRelativeResize="0"/>
          <p:nvPr/>
        </p:nvPicPr>
        <p:blipFill>
          <a:blip r:embed="rId5">
            <a:alphaModFix/>
          </a:blip>
          <a:stretch>
            <a:fillRect/>
          </a:stretch>
        </p:blipFill>
        <p:spPr>
          <a:xfrm>
            <a:off x="7654731" y="-753555"/>
            <a:ext cx="2522550" cy="2035950"/>
          </a:xfrm>
          <a:prstGeom prst="rect">
            <a:avLst/>
          </a:prstGeom>
          <a:noFill/>
          <a:ln>
            <a:noFill/>
          </a:ln>
        </p:spPr>
      </p:pic>
      <p:pic>
        <p:nvPicPr>
          <p:cNvPr id="460" name="Google Shape;460;p42"/>
          <p:cNvPicPr preferRelativeResize="0"/>
          <p:nvPr/>
        </p:nvPicPr>
        <p:blipFill>
          <a:blip r:embed="rId6">
            <a:alphaModFix/>
          </a:blip>
          <a:stretch>
            <a:fillRect/>
          </a:stretch>
        </p:blipFill>
        <p:spPr>
          <a:xfrm flipH="1">
            <a:off x="4572009" y="4023724"/>
            <a:ext cx="1821254" cy="1469931"/>
          </a:xfrm>
          <a:prstGeom prst="rect">
            <a:avLst/>
          </a:prstGeom>
          <a:noFill/>
          <a:ln>
            <a:noFill/>
          </a:ln>
        </p:spPr>
      </p:pic>
      <p:pic>
        <p:nvPicPr>
          <p:cNvPr id="461" name="Google Shape;461;p42"/>
          <p:cNvPicPr preferRelativeResize="0"/>
          <p:nvPr/>
        </p:nvPicPr>
        <p:blipFill>
          <a:blip r:embed="rId7">
            <a:alphaModFix/>
          </a:blip>
          <a:stretch>
            <a:fillRect/>
          </a:stretch>
        </p:blipFill>
        <p:spPr>
          <a:xfrm flipH="1">
            <a:off x="-1289625" y="-809199"/>
            <a:ext cx="2260175" cy="1824175"/>
          </a:xfrm>
          <a:prstGeom prst="rect">
            <a:avLst/>
          </a:prstGeom>
          <a:noFill/>
          <a:ln>
            <a:noFill/>
          </a:ln>
        </p:spPr>
      </p:pic>
      <p:pic>
        <p:nvPicPr>
          <p:cNvPr id="462" name="Google Shape;462;p42"/>
          <p:cNvPicPr preferRelativeResize="0"/>
          <p:nvPr/>
        </p:nvPicPr>
        <p:blipFill>
          <a:blip r:embed="rId8">
            <a:alphaModFix/>
          </a:blip>
          <a:stretch>
            <a:fillRect/>
          </a:stretch>
        </p:blipFill>
        <p:spPr>
          <a:xfrm flipH="1">
            <a:off x="-1009747" y="4433502"/>
            <a:ext cx="2038475" cy="1645248"/>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8">
    <p:spTree>
      <p:nvGrpSpPr>
        <p:cNvPr id="463" name="Shape 463"/>
        <p:cNvGrpSpPr/>
        <p:nvPr/>
      </p:nvGrpSpPr>
      <p:grpSpPr>
        <a:xfrm>
          <a:off x="0" y="0"/>
          <a:ext cx="0" cy="0"/>
          <a:chOff x="0" y="0"/>
          <a:chExt cx="0" cy="0"/>
        </a:xfrm>
      </p:grpSpPr>
      <p:pic>
        <p:nvPicPr>
          <p:cNvPr id="464" name="Google Shape;464;p43"/>
          <p:cNvPicPr preferRelativeResize="0"/>
          <p:nvPr/>
        </p:nvPicPr>
        <p:blipFill rotWithShape="1">
          <a:blip r:embed="rId2">
            <a:alphaModFix amt="31000"/>
          </a:blip>
          <a:srcRect b="0" l="0" r="0" t="34167"/>
          <a:stretch/>
        </p:blipFill>
        <p:spPr>
          <a:xfrm flipH="1">
            <a:off x="2308425" y="2152649"/>
            <a:ext cx="6918400" cy="3413775"/>
          </a:xfrm>
          <a:prstGeom prst="rect">
            <a:avLst/>
          </a:prstGeom>
          <a:noFill/>
          <a:ln>
            <a:noFill/>
          </a:ln>
        </p:spPr>
      </p:pic>
      <p:pic>
        <p:nvPicPr>
          <p:cNvPr id="465" name="Google Shape;465;p43"/>
          <p:cNvPicPr preferRelativeResize="0"/>
          <p:nvPr/>
        </p:nvPicPr>
        <p:blipFill rotWithShape="1">
          <a:blip r:embed="rId2">
            <a:alphaModFix amt="31000"/>
          </a:blip>
          <a:srcRect b="71614" l="0" r="0" t="0"/>
          <a:stretch/>
        </p:blipFill>
        <p:spPr>
          <a:xfrm>
            <a:off x="2285950" y="-49902"/>
            <a:ext cx="6918400" cy="1471927"/>
          </a:xfrm>
          <a:prstGeom prst="rect">
            <a:avLst/>
          </a:prstGeom>
          <a:noFill/>
          <a:ln>
            <a:noFill/>
          </a:ln>
        </p:spPr>
      </p:pic>
      <p:sp>
        <p:nvSpPr>
          <p:cNvPr id="466" name="Google Shape;466;p43"/>
          <p:cNvSpPr txBox="1"/>
          <p:nvPr>
            <p:ph type="title"/>
          </p:nvPr>
        </p:nvSpPr>
        <p:spPr>
          <a:xfrm>
            <a:off x="4275250" y="1522100"/>
            <a:ext cx="2867400" cy="1400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67" name="Google Shape;467;p43"/>
          <p:cNvSpPr txBox="1"/>
          <p:nvPr>
            <p:ph hasCustomPrompt="1" idx="2" type="title"/>
          </p:nvPr>
        </p:nvSpPr>
        <p:spPr>
          <a:xfrm>
            <a:off x="7410763" y="2150825"/>
            <a:ext cx="9966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8" name="Google Shape;468;p43"/>
          <p:cNvSpPr txBox="1"/>
          <p:nvPr>
            <p:ph idx="1" type="subTitle"/>
          </p:nvPr>
        </p:nvSpPr>
        <p:spPr>
          <a:xfrm>
            <a:off x="4275250" y="3135400"/>
            <a:ext cx="2867400" cy="486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pic>
        <p:nvPicPr>
          <p:cNvPr id="469" name="Google Shape;469;p43"/>
          <p:cNvPicPr preferRelativeResize="0"/>
          <p:nvPr/>
        </p:nvPicPr>
        <p:blipFill rotWithShape="1">
          <a:blip r:embed="rId3">
            <a:alphaModFix amt="60000"/>
          </a:blip>
          <a:srcRect b="0" l="0" r="0" t="0"/>
          <a:stretch/>
        </p:blipFill>
        <p:spPr>
          <a:xfrm rot="-487117">
            <a:off x="5335630" y="4492494"/>
            <a:ext cx="223202" cy="223203"/>
          </a:xfrm>
          <a:prstGeom prst="rect">
            <a:avLst/>
          </a:prstGeom>
          <a:noFill/>
          <a:ln>
            <a:noFill/>
          </a:ln>
        </p:spPr>
      </p:pic>
      <p:pic>
        <p:nvPicPr>
          <p:cNvPr id="470" name="Google Shape;470;p43"/>
          <p:cNvPicPr preferRelativeResize="0"/>
          <p:nvPr/>
        </p:nvPicPr>
        <p:blipFill>
          <a:blip r:embed="rId4">
            <a:alphaModFix/>
          </a:blip>
          <a:stretch>
            <a:fillRect/>
          </a:stretch>
        </p:blipFill>
        <p:spPr>
          <a:xfrm>
            <a:off x="7788351" y="296850"/>
            <a:ext cx="918175" cy="741050"/>
          </a:xfrm>
          <a:prstGeom prst="rect">
            <a:avLst/>
          </a:prstGeom>
          <a:noFill/>
          <a:ln>
            <a:noFill/>
          </a:ln>
        </p:spPr>
      </p:pic>
      <p:pic>
        <p:nvPicPr>
          <p:cNvPr id="471" name="Google Shape;471;p43"/>
          <p:cNvPicPr preferRelativeResize="0"/>
          <p:nvPr/>
        </p:nvPicPr>
        <p:blipFill>
          <a:blip r:embed="rId5">
            <a:alphaModFix/>
          </a:blip>
          <a:stretch>
            <a:fillRect/>
          </a:stretch>
        </p:blipFill>
        <p:spPr>
          <a:xfrm>
            <a:off x="3308076" y="4398700"/>
            <a:ext cx="508975" cy="410800"/>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8_1">
    <p:spTree>
      <p:nvGrpSpPr>
        <p:cNvPr id="472" name="Shape 472"/>
        <p:cNvGrpSpPr/>
        <p:nvPr/>
      </p:nvGrpSpPr>
      <p:grpSpPr>
        <a:xfrm>
          <a:off x="0" y="0"/>
          <a:ext cx="0" cy="0"/>
          <a:chOff x="0" y="0"/>
          <a:chExt cx="0" cy="0"/>
        </a:xfrm>
      </p:grpSpPr>
      <p:pic>
        <p:nvPicPr>
          <p:cNvPr id="473" name="Google Shape;473;p44"/>
          <p:cNvPicPr preferRelativeResize="0"/>
          <p:nvPr/>
        </p:nvPicPr>
        <p:blipFill rotWithShape="1">
          <a:blip r:embed="rId2">
            <a:alphaModFix amt="31000"/>
          </a:blip>
          <a:srcRect b="0" l="0" r="0" t="34167"/>
          <a:stretch/>
        </p:blipFill>
        <p:spPr>
          <a:xfrm rot="10800000">
            <a:off x="2308425" y="-49902"/>
            <a:ext cx="6918400" cy="3413775"/>
          </a:xfrm>
          <a:prstGeom prst="rect">
            <a:avLst/>
          </a:prstGeom>
          <a:noFill/>
          <a:ln>
            <a:noFill/>
          </a:ln>
        </p:spPr>
      </p:pic>
      <p:pic>
        <p:nvPicPr>
          <p:cNvPr id="474" name="Google Shape;474;p44"/>
          <p:cNvPicPr preferRelativeResize="0"/>
          <p:nvPr/>
        </p:nvPicPr>
        <p:blipFill rotWithShape="1">
          <a:blip r:embed="rId2">
            <a:alphaModFix amt="31000"/>
          </a:blip>
          <a:srcRect b="71614" l="0" r="0" t="0"/>
          <a:stretch/>
        </p:blipFill>
        <p:spPr>
          <a:xfrm rot="10800000">
            <a:off x="0" y="3763547"/>
            <a:ext cx="6918400" cy="1471927"/>
          </a:xfrm>
          <a:prstGeom prst="rect">
            <a:avLst/>
          </a:prstGeom>
          <a:noFill/>
          <a:ln>
            <a:noFill/>
          </a:ln>
        </p:spPr>
      </p:pic>
      <p:pic>
        <p:nvPicPr>
          <p:cNvPr id="475" name="Google Shape;475;p44"/>
          <p:cNvPicPr preferRelativeResize="0"/>
          <p:nvPr/>
        </p:nvPicPr>
        <p:blipFill rotWithShape="1">
          <a:blip r:embed="rId3">
            <a:alphaModFix amt="75000"/>
          </a:blip>
          <a:srcRect b="0" l="0" r="0" t="0"/>
          <a:stretch/>
        </p:blipFill>
        <p:spPr>
          <a:xfrm rot="6847917">
            <a:off x="48811" y="135192"/>
            <a:ext cx="1151626" cy="1151611"/>
          </a:xfrm>
          <a:prstGeom prst="rect">
            <a:avLst/>
          </a:prstGeom>
          <a:noFill/>
          <a:ln>
            <a:noFill/>
          </a:ln>
        </p:spPr>
      </p:pic>
      <p:pic>
        <p:nvPicPr>
          <p:cNvPr id="476" name="Google Shape;476;p44"/>
          <p:cNvPicPr preferRelativeResize="0"/>
          <p:nvPr/>
        </p:nvPicPr>
        <p:blipFill rotWithShape="1">
          <a:blip r:embed="rId4">
            <a:alphaModFix amt="84000"/>
          </a:blip>
          <a:srcRect b="0" l="0" r="0" t="0"/>
          <a:stretch/>
        </p:blipFill>
        <p:spPr>
          <a:xfrm rot="-487111">
            <a:off x="1641130" y="4477458"/>
            <a:ext cx="993653" cy="993634"/>
          </a:xfrm>
          <a:prstGeom prst="rect">
            <a:avLst/>
          </a:prstGeom>
          <a:noFill/>
          <a:ln>
            <a:noFill/>
          </a:ln>
        </p:spPr>
      </p:pic>
      <p:pic>
        <p:nvPicPr>
          <p:cNvPr id="477" name="Google Shape;477;p44"/>
          <p:cNvPicPr preferRelativeResize="0"/>
          <p:nvPr/>
        </p:nvPicPr>
        <p:blipFill rotWithShape="1">
          <a:blip r:embed="rId5">
            <a:alphaModFix amt="60000"/>
          </a:blip>
          <a:srcRect b="0" l="0" r="0" t="0"/>
          <a:stretch/>
        </p:blipFill>
        <p:spPr>
          <a:xfrm rot="-487117">
            <a:off x="5335630" y="4492494"/>
            <a:ext cx="223202" cy="223203"/>
          </a:xfrm>
          <a:prstGeom prst="rect">
            <a:avLst/>
          </a:prstGeom>
          <a:noFill/>
          <a:ln>
            <a:noFill/>
          </a:ln>
        </p:spPr>
      </p:pic>
      <p:pic>
        <p:nvPicPr>
          <p:cNvPr id="478" name="Google Shape;478;p44"/>
          <p:cNvPicPr preferRelativeResize="0"/>
          <p:nvPr/>
        </p:nvPicPr>
        <p:blipFill rotWithShape="1">
          <a:blip r:embed="rId6">
            <a:alphaModFix amt="69000"/>
          </a:blip>
          <a:srcRect b="0" l="0" r="0" t="0"/>
          <a:stretch/>
        </p:blipFill>
        <p:spPr>
          <a:xfrm rot="-487119">
            <a:off x="8413940" y="372151"/>
            <a:ext cx="455378" cy="455379"/>
          </a:xfrm>
          <a:prstGeom prst="rect">
            <a:avLst/>
          </a:prstGeom>
          <a:noFill/>
          <a:ln>
            <a:noFill/>
          </a:ln>
        </p:spPr>
      </p:pic>
      <p:sp>
        <p:nvSpPr>
          <p:cNvPr id="479" name="Google Shape;479;p44"/>
          <p:cNvSpPr txBox="1"/>
          <p:nvPr>
            <p:ph type="title"/>
          </p:nvPr>
        </p:nvSpPr>
        <p:spPr>
          <a:xfrm flipH="1">
            <a:off x="2001350" y="1522100"/>
            <a:ext cx="2867400" cy="1400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50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80" name="Google Shape;480;p44"/>
          <p:cNvSpPr txBox="1"/>
          <p:nvPr>
            <p:ph hasCustomPrompt="1" idx="2" type="title"/>
          </p:nvPr>
        </p:nvSpPr>
        <p:spPr>
          <a:xfrm flipH="1">
            <a:off x="736638" y="2150825"/>
            <a:ext cx="9966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81" name="Google Shape;481;p44"/>
          <p:cNvSpPr txBox="1"/>
          <p:nvPr>
            <p:ph idx="1" type="subTitle"/>
          </p:nvPr>
        </p:nvSpPr>
        <p:spPr>
          <a:xfrm flipH="1">
            <a:off x="2001350" y="3135400"/>
            <a:ext cx="2867400" cy="48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8_1_1">
    <p:spTree>
      <p:nvGrpSpPr>
        <p:cNvPr id="482" name="Shape 482"/>
        <p:cNvGrpSpPr/>
        <p:nvPr/>
      </p:nvGrpSpPr>
      <p:grpSpPr>
        <a:xfrm>
          <a:off x="0" y="0"/>
          <a:ext cx="0" cy="0"/>
          <a:chOff x="0" y="0"/>
          <a:chExt cx="0" cy="0"/>
        </a:xfrm>
      </p:grpSpPr>
      <p:pic>
        <p:nvPicPr>
          <p:cNvPr id="483" name="Google Shape;483;p45"/>
          <p:cNvPicPr preferRelativeResize="0"/>
          <p:nvPr/>
        </p:nvPicPr>
        <p:blipFill rotWithShape="1">
          <a:blip r:embed="rId2">
            <a:alphaModFix amt="31000"/>
          </a:blip>
          <a:srcRect b="0" l="0" r="0" t="34167"/>
          <a:stretch/>
        </p:blipFill>
        <p:spPr>
          <a:xfrm flipH="1">
            <a:off x="2308425" y="1821699"/>
            <a:ext cx="6918400" cy="3413775"/>
          </a:xfrm>
          <a:prstGeom prst="rect">
            <a:avLst/>
          </a:prstGeom>
          <a:noFill/>
          <a:ln>
            <a:noFill/>
          </a:ln>
        </p:spPr>
      </p:pic>
      <p:pic>
        <p:nvPicPr>
          <p:cNvPr id="484" name="Google Shape;484;p45"/>
          <p:cNvPicPr preferRelativeResize="0"/>
          <p:nvPr/>
        </p:nvPicPr>
        <p:blipFill rotWithShape="1">
          <a:blip r:embed="rId3">
            <a:alphaModFix amt="60000"/>
          </a:blip>
          <a:srcRect b="0" l="0" r="0" t="0"/>
          <a:stretch/>
        </p:blipFill>
        <p:spPr>
          <a:xfrm rot="-487117">
            <a:off x="5335630" y="4492494"/>
            <a:ext cx="223202" cy="223203"/>
          </a:xfrm>
          <a:prstGeom prst="rect">
            <a:avLst/>
          </a:prstGeom>
          <a:noFill/>
          <a:ln>
            <a:noFill/>
          </a:ln>
        </p:spPr>
      </p:pic>
      <p:pic>
        <p:nvPicPr>
          <p:cNvPr id="485" name="Google Shape;485;p45"/>
          <p:cNvPicPr preferRelativeResize="0"/>
          <p:nvPr/>
        </p:nvPicPr>
        <p:blipFill rotWithShape="1">
          <a:blip r:embed="rId2">
            <a:alphaModFix amt="31000"/>
          </a:blip>
          <a:srcRect b="71614" l="0" r="0" t="0"/>
          <a:stretch/>
        </p:blipFill>
        <p:spPr>
          <a:xfrm flipH="1">
            <a:off x="0" y="-49902"/>
            <a:ext cx="6918400" cy="1471927"/>
          </a:xfrm>
          <a:prstGeom prst="rect">
            <a:avLst/>
          </a:prstGeom>
          <a:noFill/>
          <a:ln>
            <a:noFill/>
          </a:ln>
        </p:spPr>
      </p:pic>
      <p:pic>
        <p:nvPicPr>
          <p:cNvPr id="486" name="Google Shape;486;p45"/>
          <p:cNvPicPr preferRelativeResize="0"/>
          <p:nvPr/>
        </p:nvPicPr>
        <p:blipFill>
          <a:blip r:embed="rId4">
            <a:alphaModFix/>
          </a:blip>
          <a:stretch>
            <a:fillRect/>
          </a:stretch>
        </p:blipFill>
        <p:spPr>
          <a:xfrm>
            <a:off x="7903402" y="4192610"/>
            <a:ext cx="1620800" cy="1308150"/>
          </a:xfrm>
          <a:prstGeom prst="rect">
            <a:avLst/>
          </a:prstGeom>
          <a:noFill/>
          <a:ln>
            <a:noFill/>
          </a:ln>
        </p:spPr>
      </p:pic>
      <p:pic>
        <p:nvPicPr>
          <p:cNvPr id="487" name="Google Shape;487;p45"/>
          <p:cNvPicPr preferRelativeResize="0"/>
          <p:nvPr/>
        </p:nvPicPr>
        <p:blipFill>
          <a:blip r:embed="rId5">
            <a:alphaModFix/>
          </a:blip>
          <a:stretch>
            <a:fillRect/>
          </a:stretch>
        </p:blipFill>
        <p:spPr>
          <a:xfrm flipH="1">
            <a:off x="-445766" y="-748876"/>
            <a:ext cx="1821254" cy="1469931"/>
          </a:xfrm>
          <a:prstGeom prst="rect">
            <a:avLst/>
          </a:prstGeom>
          <a:noFill/>
          <a:ln>
            <a:noFill/>
          </a:ln>
        </p:spPr>
      </p:pic>
      <p:pic>
        <p:nvPicPr>
          <p:cNvPr id="488" name="Google Shape;488;p45"/>
          <p:cNvPicPr preferRelativeResize="0"/>
          <p:nvPr/>
        </p:nvPicPr>
        <p:blipFill>
          <a:blip r:embed="rId5">
            <a:alphaModFix/>
          </a:blip>
          <a:stretch>
            <a:fillRect/>
          </a:stretch>
        </p:blipFill>
        <p:spPr>
          <a:xfrm flipH="1">
            <a:off x="7903409" y="-598551"/>
            <a:ext cx="1821254" cy="1469931"/>
          </a:xfrm>
          <a:prstGeom prst="rect">
            <a:avLst/>
          </a:prstGeom>
          <a:noFill/>
          <a:ln>
            <a:noFill/>
          </a:ln>
        </p:spPr>
      </p:pic>
      <p:sp>
        <p:nvSpPr>
          <p:cNvPr id="489" name="Google Shape;489;p45"/>
          <p:cNvSpPr txBox="1"/>
          <p:nvPr>
            <p:ph type="title"/>
          </p:nvPr>
        </p:nvSpPr>
        <p:spPr>
          <a:xfrm>
            <a:off x="4832700" y="2604575"/>
            <a:ext cx="35982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90" name="Google Shape;490;p45"/>
          <p:cNvSpPr txBox="1"/>
          <p:nvPr>
            <p:ph hasCustomPrompt="1" idx="2" type="title"/>
          </p:nvPr>
        </p:nvSpPr>
        <p:spPr>
          <a:xfrm>
            <a:off x="6005850" y="1623775"/>
            <a:ext cx="12519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91" name="Google Shape;491;p45"/>
          <p:cNvSpPr txBox="1"/>
          <p:nvPr>
            <p:ph idx="1" type="subTitle"/>
          </p:nvPr>
        </p:nvSpPr>
        <p:spPr>
          <a:xfrm>
            <a:off x="4832700" y="3446375"/>
            <a:ext cx="3598200" cy="48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492" name="Shape 492"/>
        <p:cNvGrpSpPr/>
        <p:nvPr/>
      </p:nvGrpSpPr>
      <p:grpSpPr>
        <a:xfrm>
          <a:off x="0" y="0"/>
          <a:ext cx="0" cy="0"/>
          <a:chOff x="0" y="0"/>
          <a:chExt cx="0" cy="0"/>
        </a:xfrm>
      </p:grpSpPr>
      <p:pic>
        <p:nvPicPr>
          <p:cNvPr id="493" name="Google Shape;493;p46"/>
          <p:cNvPicPr preferRelativeResize="0"/>
          <p:nvPr/>
        </p:nvPicPr>
        <p:blipFill rotWithShape="1">
          <a:blip r:embed="rId2">
            <a:alphaModFix amt="31000"/>
          </a:blip>
          <a:srcRect b="71614" l="0" r="0" t="0"/>
          <a:stretch/>
        </p:blipFill>
        <p:spPr>
          <a:xfrm flipH="1">
            <a:off x="0" y="-30753"/>
            <a:ext cx="6918400" cy="1471927"/>
          </a:xfrm>
          <a:prstGeom prst="rect">
            <a:avLst/>
          </a:prstGeom>
          <a:noFill/>
          <a:ln>
            <a:noFill/>
          </a:ln>
        </p:spPr>
      </p:pic>
      <p:pic>
        <p:nvPicPr>
          <p:cNvPr id="494" name="Google Shape;494;p46"/>
          <p:cNvPicPr preferRelativeResize="0"/>
          <p:nvPr/>
        </p:nvPicPr>
        <p:blipFill rotWithShape="1">
          <a:blip r:embed="rId3">
            <a:alphaModFix amt="87000"/>
          </a:blip>
          <a:srcRect b="0" l="0" r="0" t="0"/>
          <a:stretch/>
        </p:blipFill>
        <p:spPr>
          <a:xfrm rot="117638">
            <a:off x="8017972" y="-667433"/>
            <a:ext cx="2073707" cy="2073742"/>
          </a:xfrm>
          <a:prstGeom prst="rect">
            <a:avLst/>
          </a:prstGeom>
          <a:noFill/>
          <a:ln>
            <a:noFill/>
          </a:ln>
        </p:spPr>
      </p:pic>
      <p:pic>
        <p:nvPicPr>
          <p:cNvPr id="495" name="Google Shape;495;p46"/>
          <p:cNvPicPr preferRelativeResize="0"/>
          <p:nvPr/>
        </p:nvPicPr>
        <p:blipFill rotWithShape="1">
          <a:blip r:embed="rId4">
            <a:alphaModFix amt="69000"/>
          </a:blip>
          <a:srcRect b="0" l="0" r="0" t="0"/>
          <a:stretch/>
        </p:blipFill>
        <p:spPr>
          <a:xfrm rot="-487136">
            <a:off x="-676155" y="4045929"/>
            <a:ext cx="1494185" cy="1494229"/>
          </a:xfrm>
          <a:prstGeom prst="rect">
            <a:avLst/>
          </a:prstGeom>
          <a:noFill/>
          <a:ln>
            <a:noFill/>
          </a:ln>
        </p:spPr>
      </p:pic>
      <p:sp>
        <p:nvSpPr>
          <p:cNvPr id="496" name="Google Shape;496;p4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497" name="Shape 497"/>
        <p:cNvGrpSpPr/>
        <p:nvPr/>
      </p:nvGrpSpPr>
      <p:grpSpPr>
        <a:xfrm>
          <a:off x="0" y="0"/>
          <a:ext cx="0" cy="0"/>
          <a:chOff x="0" y="0"/>
          <a:chExt cx="0" cy="0"/>
        </a:xfrm>
      </p:grpSpPr>
      <p:pic>
        <p:nvPicPr>
          <p:cNvPr id="498" name="Google Shape;498;p47"/>
          <p:cNvPicPr preferRelativeResize="0"/>
          <p:nvPr/>
        </p:nvPicPr>
        <p:blipFill rotWithShape="1">
          <a:blip r:embed="rId2">
            <a:alphaModFix amt="31000"/>
          </a:blip>
          <a:srcRect b="0" l="0" r="0" t="34167"/>
          <a:stretch/>
        </p:blipFill>
        <p:spPr>
          <a:xfrm rot="10800000">
            <a:off x="2254826" y="-58523"/>
            <a:ext cx="6918400" cy="3413775"/>
          </a:xfrm>
          <a:prstGeom prst="rect">
            <a:avLst/>
          </a:prstGeom>
          <a:noFill/>
          <a:ln>
            <a:noFill/>
          </a:ln>
        </p:spPr>
      </p:pic>
      <p:pic>
        <p:nvPicPr>
          <p:cNvPr id="499" name="Google Shape;499;p47"/>
          <p:cNvPicPr preferRelativeResize="0"/>
          <p:nvPr/>
        </p:nvPicPr>
        <p:blipFill rotWithShape="1">
          <a:blip r:embed="rId2">
            <a:alphaModFix amt="31000"/>
          </a:blip>
          <a:srcRect b="71614" l="0" r="0" t="0"/>
          <a:stretch/>
        </p:blipFill>
        <p:spPr>
          <a:xfrm flipH="1">
            <a:off x="-103549" y="-171449"/>
            <a:ext cx="6918400" cy="1471927"/>
          </a:xfrm>
          <a:prstGeom prst="rect">
            <a:avLst/>
          </a:prstGeom>
          <a:noFill/>
          <a:ln>
            <a:noFill/>
          </a:ln>
        </p:spPr>
      </p:pic>
      <p:pic>
        <p:nvPicPr>
          <p:cNvPr id="500" name="Google Shape;500;p47"/>
          <p:cNvPicPr preferRelativeResize="0"/>
          <p:nvPr/>
        </p:nvPicPr>
        <p:blipFill rotWithShape="1">
          <a:blip r:embed="rId3">
            <a:alphaModFix amt="87000"/>
          </a:blip>
          <a:srcRect b="0" l="0" r="0" t="0"/>
          <a:stretch/>
        </p:blipFill>
        <p:spPr>
          <a:xfrm rot="9779565">
            <a:off x="-318074" y="3920268"/>
            <a:ext cx="1583266" cy="1583280"/>
          </a:xfrm>
          <a:prstGeom prst="rect">
            <a:avLst/>
          </a:prstGeom>
          <a:noFill/>
          <a:ln>
            <a:noFill/>
          </a:ln>
        </p:spPr>
      </p:pic>
      <p:pic>
        <p:nvPicPr>
          <p:cNvPr id="501" name="Google Shape;501;p47"/>
          <p:cNvPicPr preferRelativeResize="0"/>
          <p:nvPr/>
        </p:nvPicPr>
        <p:blipFill>
          <a:blip r:embed="rId4">
            <a:alphaModFix amt="82000"/>
          </a:blip>
          <a:stretch>
            <a:fillRect/>
          </a:stretch>
        </p:blipFill>
        <p:spPr>
          <a:xfrm rot="6867998">
            <a:off x="7776478" y="3931782"/>
            <a:ext cx="1588296" cy="1588307"/>
          </a:xfrm>
          <a:prstGeom prst="rect">
            <a:avLst/>
          </a:prstGeom>
          <a:noFill/>
          <a:ln>
            <a:noFill/>
          </a:ln>
        </p:spPr>
      </p:pic>
      <p:pic>
        <p:nvPicPr>
          <p:cNvPr id="502" name="Google Shape;502;p47"/>
          <p:cNvPicPr preferRelativeResize="0"/>
          <p:nvPr/>
        </p:nvPicPr>
        <p:blipFill rotWithShape="1">
          <a:blip r:embed="rId5">
            <a:alphaModFix amt="69000"/>
          </a:blip>
          <a:srcRect b="0" l="0" r="0" t="0"/>
          <a:stretch/>
        </p:blipFill>
        <p:spPr>
          <a:xfrm rot="9174797">
            <a:off x="-472517" y="3533564"/>
            <a:ext cx="1055868" cy="1055889"/>
          </a:xfrm>
          <a:prstGeom prst="rect">
            <a:avLst/>
          </a:prstGeom>
          <a:noFill/>
          <a:ln>
            <a:noFill/>
          </a:ln>
        </p:spPr>
      </p:pic>
      <p:pic>
        <p:nvPicPr>
          <p:cNvPr id="503" name="Google Shape;503;p47"/>
          <p:cNvPicPr preferRelativeResize="0"/>
          <p:nvPr/>
        </p:nvPicPr>
        <p:blipFill rotWithShape="1">
          <a:blip r:embed="rId6">
            <a:alphaModFix amt="75000"/>
          </a:blip>
          <a:srcRect b="0" l="0" r="0" t="0"/>
          <a:stretch/>
        </p:blipFill>
        <p:spPr>
          <a:xfrm rot="-10702993">
            <a:off x="8324472" y="3410938"/>
            <a:ext cx="978885" cy="978857"/>
          </a:xfrm>
          <a:prstGeom prst="rect">
            <a:avLst/>
          </a:prstGeom>
          <a:noFill/>
          <a:ln>
            <a:noFill/>
          </a:ln>
        </p:spPr>
      </p:pic>
      <p:sp>
        <p:nvSpPr>
          <p:cNvPr id="504" name="Google Shape;504;p4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_1_1">
    <p:spTree>
      <p:nvGrpSpPr>
        <p:cNvPr id="505" name="Shape 505"/>
        <p:cNvGrpSpPr/>
        <p:nvPr/>
      </p:nvGrpSpPr>
      <p:grpSpPr>
        <a:xfrm>
          <a:off x="0" y="0"/>
          <a:ext cx="0" cy="0"/>
          <a:chOff x="0" y="0"/>
          <a:chExt cx="0" cy="0"/>
        </a:xfrm>
      </p:grpSpPr>
      <p:pic>
        <p:nvPicPr>
          <p:cNvPr id="506" name="Google Shape;506;p48"/>
          <p:cNvPicPr preferRelativeResize="0"/>
          <p:nvPr/>
        </p:nvPicPr>
        <p:blipFill rotWithShape="1">
          <a:blip r:embed="rId2">
            <a:alphaModFix amt="31000"/>
          </a:blip>
          <a:srcRect b="0" l="0" r="0" t="34167"/>
          <a:stretch/>
        </p:blipFill>
        <p:spPr>
          <a:xfrm>
            <a:off x="-72425" y="1771649"/>
            <a:ext cx="6918400" cy="3413775"/>
          </a:xfrm>
          <a:prstGeom prst="rect">
            <a:avLst/>
          </a:prstGeom>
          <a:noFill/>
          <a:ln>
            <a:noFill/>
          </a:ln>
        </p:spPr>
      </p:pic>
      <p:pic>
        <p:nvPicPr>
          <p:cNvPr id="507" name="Google Shape;507;p48"/>
          <p:cNvPicPr preferRelativeResize="0"/>
          <p:nvPr/>
        </p:nvPicPr>
        <p:blipFill rotWithShape="1">
          <a:blip r:embed="rId2">
            <a:alphaModFix amt="31000"/>
          </a:blip>
          <a:srcRect b="71614" l="0" r="0" t="0"/>
          <a:stretch/>
        </p:blipFill>
        <p:spPr>
          <a:xfrm>
            <a:off x="2285950" y="-49902"/>
            <a:ext cx="6918400" cy="1471927"/>
          </a:xfrm>
          <a:prstGeom prst="rect">
            <a:avLst/>
          </a:prstGeom>
          <a:noFill/>
          <a:ln>
            <a:noFill/>
          </a:ln>
        </p:spPr>
      </p:pic>
      <p:pic>
        <p:nvPicPr>
          <p:cNvPr id="508" name="Google Shape;508;p48"/>
          <p:cNvPicPr preferRelativeResize="0"/>
          <p:nvPr/>
        </p:nvPicPr>
        <p:blipFill rotWithShape="1">
          <a:blip r:embed="rId3">
            <a:alphaModFix amt="87000"/>
          </a:blip>
          <a:srcRect b="0" l="0" r="0" t="0"/>
          <a:stretch/>
        </p:blipFill>
        <p:spPr>
          <a:xfrm flipH="1" rot="1020443">
            <a:off x="-596584" y="-717775"/>
            <a:ext cx="2175543" cy="2175578"/>
          </a:xfrm>
          <a:prstGeom prst="rect">
            <a:avLst/>
          </a:prstGeom>
          <a:noFill/>
          <a:ln>
            <a:noFill/>
          </a:ln>
        </p:spPr>
      </p:pic>
      <p:pic>
        <p:nvPicPr>
          <p:cNvPr id="509" name="Google Shape;509;p48"/>
          <p:cNvPicPr preferRelativeResize="0"/>
          <p:nvPr/>
        </p:nvPicPr>
        <p:blipFill rotWithShape="1">
          <a:blip r:embed="rId4">
            <a:alphaModFix amt="69000"/>
          </a:blip>
          <a:srcRect b="0" l="0" r="0" t="0"/>
          <a:stretch/>
        </p:blipFill>
        <p:spPr>
          <a:xfrm flipH="1" rot="1625203">
            <a:off x="-153492" y="4076147"/>
            <a:ext cx="1055868" cy="1055889"/>
          </a:xfrm>
          <a:prstGeom prst="rect">
            <a:avLst/>
          </a:prstGeom>
          <a:noFill/>
          <a:ln>
            <a:noFill/>
          </a:ln>
        </p:spPr>
      </p:pic>
      <p:pic>
        <p:nvPicPr>
          <p:cNvPr id="510" name="Google Shape;510;p48"/>
          <p:cNvPicPr preferRelativeResize="0"/>
          <p:nvPr/>
        </p:nvPicPr>
        <p:blipFill rotWithShape="1">
          <a:blip r:embed="rId5">
            <a:alphaModFix amt="75000"/>
          </a:blip>
          <a:srcRect b="0" l="0" r="0" t="0"/>
          <a:stretch/>
        </p:blipFill>
        <p:spPr>
          <a:xfrm flipH="1" rot="-10312853">
            <a:off x="8701772" y="178911"/>
            <a:ext cx="720961" cy="720978"/>
          </a:xfrm>
          <a:prstGeom prst="rect">
            <a:avLst/>
          </a:prstGeom>
          <a:noFill/>
          <a:ln>
            <a:noFill/>
          </a:ln>
        </p:spPr>
      </p:pic>
      <p:sp>
        <p:nvSpPr>
          <p:cNvPr id="511" name="Google Shape;511;p4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512" name="Google Shape;512;p48"/>
          <p:cNvPicPr preferRelativeResize="0"/>
          <p:nvPr/>
        </p:nvPicPr>
        <p:blipFill>
          <a:blip r:embed="rId6">
            <a:alphaModFix amt="82000"/>
          </a:blip>
          <a:stretch>
            <a:fillRect/>
          </a:stretch>
        </p:blipFill>
        <p:spPr>
          <a:xfrm rot="6867997">
            <a:off x="7933560" y="3898018"/>
            <a:ext cx="1783030" cy="1783041"/>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6">
    <p:spTree>
      <p:nvGrpSpPr>
        <p:cNvPr id="513" name="Shape 513"/>
        <p:cNvGrpSpPr/>
        <p:nvPr/>
      </p:nvGrpSpPr>
      <p:grpSpPr>
        <a:xfrm>
          <a:off x="0" y="0"/>
          <a:ext cx="0" cy="0"/>
          <a:chOff x="0" y="0"/>
          <a:chExt cx="0" cy="0"/>
        </a:xfrm>
      </p:grpSpPr>
      <p:pic>
        <p:nvPicPr>
          <p:cNvPr id="514" name="Google Shape;514;p49"/>
          <p:cNvPicPr preferRelativeResize="0"/>
          <p:nvPr/>
        </p:nvPicPr>
        <p:blipFill rotWithShape="1">
          <a:blip r:embed="rId2">
            <a:alphaModFix amt="31000"/>
          </a:blip>
          <a:srcRect b="0" l="0" r="0" t="34167"/>
          <a:stretch/>
        </p:blipFill>
        <p:spPr>
          <a:xfrm flipH="1">
            <a:off x="2254826" y="1867676"/>
            <a:ext cx="6918400" cy="3413775"/>
          </a:xfrm>
          <a:prstGeom prst="rect">
            <a:avLst/>
          </a:prstGeom>
          <a:noFill/>
          <a:ln>
            <a:noFill/>
          </a:ln>
        </p:spPr>
      </p:pic>
      <p:pic>
        <p:nvPicPr>
          <p:cNvPr id="515" name="Google Shape;515;p49"/>
          <p:cNvPicPr preferRelativeResize="0"/>
          <p:nvPr/>
        </p:nvPicPr>
        <p:blipFill rotWithShape="1">
          <a:blip r:embed="rId2">
            <a:alphaModFix amt="31000"/>
          </a:blip>
          <a:srcRect b="71614" l="0" r="0" t="0"/>
          <a:stretch/>
        </p:blipFill>
        <p:spPr>
          <a:xfrm rot="10800000">
            <a:off x="-103549" y="3922449"/>
            <a:ext cx="6918400" cy="1471927"/>
          </a:xfrm>
          <a:prstGeom prst="rect">
            <a:avLst/>
          </a:prstGeom>
          <a:noFill/>
          <a:ln>
            <a:noFill/>
          </a:ln>
        </p:spPr>
      </p:pic>
      <p:pic>
        <p:nvPicPr>
          <p:cNvPr id="516" name="Google Shape;516;p49"/>
          <p:cNvPicPr preferRelativeResize="0"/>
          <p:nvPr/>
        </p:nvPicPr>
        <p:blipFill>
          <a:blip r:embed="rId3">
            <a:alphaModFix/>
          </a:blip>
          <a:stretch>
            <a:fillRect/>
          </a:stretch>
        </p:blipFill>
        <p:spPr>
          <a:xfrm>
            <a:off x="-389809" y="445025"/>
            <a:ext cx="1230028" cy="992750"/>
          </a:xfrm>
          <a:prstGeom prst="rect">
            <a:avLst/>
          </a:prstGeom>
          <a:noFill/>
          <a:ln>
            <a:noFill/>
          </a:ln>
        </p:spPr>
      </p:pic>
      <p:pic>
        <p:nvPicPr>
          <p:cNvPr id="517" name="Google Shape;517;p49"/>
          <p:cNvPicPr preferRelativeResize="0"/>
          <p:nvPr/>
        </p:nvPicPr>
        <p:blipFill>
          <a:blip r:embed="rId4">
            <a:alphaModFix/>
          </a:blip>
          <a:stretch>
            <a:fillRect/>
          </a:stretch>
        </p:blipFill>
        <p:spPr>
          <a:xfrm>
            <a:off x="-699450" y="-507837"/>
            <a:ext cx="1849326" cy="1492600"/>
          </a:xfrm>
          <a:prstGeom prst="rect">
            <a:avLst/>
          </a:prstGeom>
          <a:noFill/>
          <a:ln>
            <a:noFill/>
          </a:ln>
        </p:spPr>
      </p:pic>
      <p:pic>
        <p:nvPicPr>
          <p:cNvPr id="518" name="Google Shape;518;p49"/>
          <p:cNvPicPr preferRelativeResize="0"/>
          <p:nvPr/>
        </p:nvPicPr>
        <p:blipFill>
          <a:blip r:embed="rId5">
            <a:alphaModFix amt="76000"/>
          </a:blip>
          <a:stretch>
            <a:fillRect/>
          </a:stretch>
        </p:blipFill>
        <p:spPr>
          <a:xfrm>
            <a:off x="8160800" y="-378575"/>
            <a:ext cx="1529025" cy="1234100"/>
          </a:xfrm>
          <a:prstGeom prst="rect">
            <a:avLst/>
          </a:prstGeom>
          <a:noFill/>
          <a:ln>
            <a:noFill/>
          </a:ln>
        </p:spPr>
      </p:pic>
      <p:pic>
        <p:nvPicPr>
          <p:cNvPr id="519" name="Google Shape;519;p49"/>
          <p:cNvPicPr preferRelativeResize="0"/>
          <p:nvPr/>
        </p:nvPicPr>
        <p:blipFill>
          <a:blip r:embed="rId6">
            <a:alphaModFix/>
          </a:blip>
          <a:stretch>
            <a:fillRect/>
          </a:stretch>
        </p:blipFill>
        <p:spPr>
          <a:xfrm>
            <a:off x="8249098" y="408204"/>
            <a:ext cx="894900" cy="722272"/>
          </a:xfrm>
          <a:prstGeom prst="rect">
            <a:avLst/>
          </a:prstGeom>
          <a:noFill/>
          <a:ln>
            <a:noFill/>
          </a:ln>
        </p:spPr>
      </p:pic>
      <p:sp>
        <p:nvSpPr>
          <p:cNvPr id="520" name="Google Shape;520;p4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6_1">
    <p:spTree>
      <p:nvGrpSpPr>
        <p:cNvPr id="521" name="Shape 521"/>
        <p:cNvGrpSpPr/>
        <p:nvPr/>
      </p:nvGrpSpPr>
      <p:grpSpPr>
        <a:xfrm>
          <a:off x="0" y="0"/>
          <a:ext cx="0" cy="0"/>
          <a:chOff x="0" y="0"/>
          <a:chExt cx="0" cy="0"/>
        </a:xfrm>
      </p:grpSpPr>
      <p:pic>
        <p:nvPicPr>
          <p:cNvPr id="522" name="Google Shape;522;p50"/>
          <p:cNvPicPr preferRelativeResize="0"/>
          <p:nvPr/>
        </p:nvPicPr>
        <p:blipFill rotWithShape="1">
          <a:blip r:embed="rId2">
            <a:alphaModFix amt="31000"/>
          </a:blip>
          <a:srcRect b="71614" l="0" r="0" t="0"/>
          <a:stretch/>
        </p:blipFill>
        <p:spPr>
          <a:xfrm flipH="1" rot="10800000">
            <a:off x="2395200" y="3780710"/>
            <a:ext cx="6918400" cy="1471927"/>
          </a:xfrm>
          <a:prstGeom prst="rect">
            <a:avLst/>
          </a:prstGeom>
          <a:noFill/>
          <a:ln>
            <a:noFill/>
          </a:ln>
        </p:spPr>
      </p:pic>
      <p:pic>
        <p:nvPicPr>
          <p:cNvPr id="523" name="Google Shape;523;p50"/>
          <p:cNvPicPr preferRelativeResize="0"/>
          <p:nvPr/>
        </p:nvPicPr>
        <p:blipFill rotWithShape="1">
          <a:blip r:embed="rId2">
            <a:alphaModFix amt="31000"/>
          </a:blip>
          <a:srcRect b="71614" l="0" r="0" t="0"/>
          <a:stretch/>
        </p:blipFill>
        <p:spPr>
          <a:xfrm flipH="1">
            <a:off x="0" y="-30753"/>
            <a:ext cx="6918400" cy="1471927"/>
          </a:xfrm>
          <a:prstGeom prst="rect">
            <a:avLst/>
          </a:prstGeom>
          <a:noFill/>
          <a:ln>
            <a:noFill/>
          </a:ln>
        </p:spPr>
      </p:pic>
      <p:pic>
        <p:nvPicPr>
          <p:cNvPr id="524" name="Google Shape;524;p50"/>
          <p:cNvPicPr preferRelativeResize="0"/>
          <p:nvPr/>
        </p:nvPicPr>
        <p:blipFill>
          <a:blip r:embed="rId3">
            <a:alphaModFix/>
          </a:blip>
          <a:stretch>
            <a:fillRect/>
          </a:stretch>
        </p:blipFill>
        <p:spPr>
          <a:xfrm>
            <a:off x="-699450" y="-507837"/>
            <a:ext cx="1849326" cy="1492600"/>
          </a:xfrm>
          <a:prstGeom prst="rect">
            <a:avLst/>
          </a:prstGeom>
          <a:noFill/>
          <a:ln>
            <a:noFill/>
          </a:ln>
        </p:spPr>
      </p:pic>
      <p:pic>
        <p:nvPicPr>
          <p:cNvPr id="525" name="Google Shape;525;p50"/>
          <p:cNvPicPr preferRelativeResize="0"/>
          <p:nvPr/>
        </p:nvPicPr>
        <p:blipFill>
          <a:blip r:embed="rId4">
            <a:alphaModFix amt="76000"/>
          </a:blip>
          <a:stretch>
            <a:fillRect/>
          </a:stretch>
        </p:blipFill>
        <p:spPr>
          <a:xfrm>
            <a:off x="8103000" y="4059250"/>
            <a:ext cx="1529025" cy="1234100"/>
          </a:xfrm>
          <a:prstGeom prst="rect">
            <a:avLst/>
          </a:prstGeom>
          <a:noFill/>
          <a:ln>
            <a:noFill/>
          </a:ln>
        </p:spPr>
      </p:pic>
      <p:pic>
        <p:nvPicPr>
          <p:cNvPr id="526" name="Google Shape;526;p50"/>
          <p:cNvPicPr preferRelativeResize="0"/>
          <p:nvPr/>
        </p:nvPicPr>
        <p:blipFill>
          <a:blip r:embed="rId5">
            <a:alphaModFix/>
          </a:blip>
          <a:stretch>
            <a:fillRect/>
          </a:stretch>
        </p:blipFill>
        <p:spPr>
          <a:xfrm>
            <a:off x="8420048" y="-496862"/>
            <a:ext cx="1167000" cy="941887"/>
          </a:xfrm>
          <a:prstGeom prst="rect">
            <a:avLst/>
          </a:prstGeom>
          <a:noFill/>
          <a:ln>
            <a:noFill/>
          </a:ln>
        </p:spPr>
      </p:pic>
      <p:pic>
        <p:nvPicPr>
          <p:cNvPr id="527" name="Google Shape;527;p50"/>
          <p:cNvPicPr preferRelativeResize="0"/>
          <p:nvPr/>
        </p:nvPicPr>
        <p:blipFill rotWithShape="1">
          <a:blip r:embed="rId6">
            <a:alphaModFix amt="60000"/>
          </a:blip>
          <a:srcRect b="0" l="0" r="0" t="0"/>
          <a:stretch/>
        </p:blipFill>
        <p:spPr>
          <a:xfrm rot="-487117">
            <a:off x="8755905" y="999419"/>
            <a:ext cx="223202" cy="223203"/>
          </a:xfrm>
          <a:prstGeom prst="rect">
            <a:avLst/>
          </a:prstGeom>
          <a:noFill/>
          <a:ln>
            <a:noFill/>
          </a:ln>
        </p:spPr>
      </p:pic>
      <p:pic>
        <p:nvPicPr>
          <p:cNvPr id="528" name="Google Shape;528;p50"/>
          <p:cNvPicPr preferRelativeResize="0"/>
          <p:nvPr/>
        </p:nvPicPr>
        <p:blipFill rotWithShape="1">
          <a:blip r:embed="rId7">
            <a:alphaModFix amt="60000"/>
          </a:blip>
          <a:srcRect b="0" l="0" r="0" t="0"/>
          <a:stretch/>
        </p:blipFill>
        <p:spPr>
          <a:xfrm rot="-487117">
            <a:off x="601493" y="4311444"/>
            <a:ext cx="223202" cy="223203"/>
          </a:xfrm>
          <a:prstGeom prst="rect">
            <a:avLst/>
          </a:prstGeom>
          <a:noFill/>
          <a:ln>
            <a:noFill/>
          </a:ln>
        </p:spPr>
      </p:pic>
      <p:pic>
        <p:nvPicPr>
          <p:cNvPr id="529" name="Google Shape;529;p50"/>
          <p:cNvPicPr preferRelativeResize="0"/>
          <p:nvPr/>
        </p:nvPicPr>
        <p:blipFill>
          <a:blip r:embed="rId8">
            <a:alphaModFix/>
          </a:blip>
          <a:stretch>
            <a:fillRect/>
          </a:stretch>
        </p:blipFill>
        <p:spPr>
          <a:xfrm>
            <a:off x="-699452" y="4434713"/>
            <a:ext cx="1167000" cy="941887"/>
          </a:xfrm>
          <a:prstGeom prst="rect">
            <a:avLst/>
          </a:prstGeom>
          <a:noFill/>
          <a:ln>
            <a:noFill/>
          </a:ln>
        </p:spPr>
      </p:pic>
      <p:sp>
        <p:nvSpPr>
          <p:cNvPr id="530" name="Google Shape;530;p50"/>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pic>
        <p:nvPicPr>
          <p:cNvPr id="44" name="Google Shape;44;p6"/>
          <p:cNvPicPr preferRelativeResize="0"/>
          <p:nvPr/>
        </p:nvPicPr>
        <p:blipFill rotWithShape="1">
          <a:blip r:embed="rId2">
            <a:alphaModFix amt="87000"/>
          </a:blip>
          <a:srcRect b="0" l="0" r="0" t="0"/>
          <a:stretch/>
        </p:blipFill>
        <p:spPr>
          <a:xfrm flipH="1" rot="-117637">
            <a:off x="-382825" y="-354560"/>
            <a:ext cx="1583266" cy="1583281"/>
          </a:xfrm>
          <a:prstGeom prst="rect">
            <a:avLst/>
          </a:prstGeom>
          <a:noFill/>
          <a:ln>
            <a:noFill/>
          </a:ln>
        </p:spPr>
      </p:pic>
      <p:pic>
        <p:nvPicPr>
          <p:cNvPr id="45" name="Google Shape;45;p6"/>
          <p:cNvPicPr preferRelativeResize="0"/>
          <p:nvPr/>
        </p:nvPicPr>
        <p:blipFill>
          <a:blip r:embed="rId3">
            <a:alphaModFix amt="82000"/>
          </a:blip>
          <a:stretch>
            <a:fillRect/>
          </a:stretch>
        </p:blipFill>
        <p:spPr>
          <a:xfrm flipH="1" rot="4516150">
            <a:off x="7862593" y="-326283"/>
            <a:ext cx="1423990" cy="1423990"/>
          </a:xfrm>
          <a:prstGeom prst="rect">
            <a:avLst/>
          </a:prstGeom>
          <a:noFill/>
          <a:ln>
            <a:noFill/>
          </a:ln>
        </p:spPr>
      </p:pic>
      <p:pic>
        <p:nvPicPr>
          <p:cNvPr id="46" name="Google Shape;46;p6"/>
          <p:cNvPicPr preferRelativeResize="0"/>
          <p:nvPr/>
        </p:nvPicPr>
        <p:blipFill rotWithShape="1">
          <a:blip r:embed="rId4">
            <a:alphaModFix amt="69000"/>
          </a:blip>
          <a:srcRect b="0" l="0" r="0" t="0"/>
          <a:stretch/>
        </p:blipFill>
        <p:spPr>
          <a:xfrm flipH="1" rot="487123">
            <a:off x="-252851" y="697873"/>
            <a:ext cx="756826" cy="756828"/>
          </a:xfrm>
          <a:prstGeom prst="rect">
            <a:avLst/>
          </a:prstGeom>
          <a:noFill/>
          <a:ln>
            <a:noFill/>
          </a:ln>
        </p:spPr>
      </p:pic>
      <p:pic>
        <p:nvPicPr>
          <p:cNvPr id="47" name="Google Shape;47;p6"/>
          <p:cNvPicPr preferRelativeResize="0"/>
          <p:nvPr/>
        </p:nvPicPr>
        <p:blipFill rotWithShape="1">
          <a:blip r:embed="rId5">
            <a:alphaModFix amt="75000"/>
          </a:blip>
          <a:srcRect b="0" l="0" r="0" t="0"/>
          <a:stretch/>
        </p:blipFill>
        <p:spPr>
          <a:xfrm flipH="1" rot="487131">
            <a:off x="8628275" y="686120"/>
            <a:ext cx="577705" cy="577702"/>
          </a:xfrm>
          <a:prstGeom prst="rect">
            <a:avLst/>
          </a:prstGeom>
          <a:noFill/>
          <a:ln>
            <a:noFill/>
          </a:ln>
        </p:spPr>
      </p:pic>
      <p:sp>
        <p:nvSpPr>
          <p:cNvPr id="48" name="Google Shape;48;p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pic>
        <p:nvPicPr>
          <p:cNvPr id="49" name="Google Shape;49;p6"/>
          <p:cNvPicPr preferRelativeResize="0"/>
          <p:nvPr/>
        </p:nvPicPr>
        <p:blipFill rotWithShape="1">
          <a:blip r:embed="rId6">
            <a:alphaModFix amt="31000"/>
          </a:blip>
          <a:srcRect b="0" l="0" r="0" t="34167"/>
          <a:stretch/>
        </p:blipFill>
        <p:spPr>
          <a:xfrm flipH="1">
            <a:off x="3899800" y="2798637"/>
            <a:ext cx="6918400" cy="3413775"/>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531" name="Shape 531"/>
        <p:cNvGrpSpPr/>
        <p:nvPr/>
      </p:nvGrpSpPr>
      <p:grpSpPr>
        <a:xfrm>
          <a:off x="0" y="0"/>
          <a:ext cx="0" cy="0"/>
          <a:chOff x="0" y="0"/>
          <a:chExt cx="0" cy="0"/>
        </a:xfrm>
      </p:grpSpPr>
      <p:pic>
        <p:nvPicPr>
          <p:cNvPr id="532" name="Google Shape;532;p51"/>
          <p:cNvPicPr preferRelativeResize="0"/>
          <p:nvPr/>
        </p:nvPicPr>
        <p:blipFill rotWithShape="1">
          <a:blip r:embed="rId2">
            <a:alphaModFix amt="31000"/>
          </a:blip>
          <a:srcRect b="0" l="0" r="0" t="34167"/>
          <a:stretch/>
        </p:blipFill>
        <p:spPr>
          <a:xfrm flipH="1">
            <a:off x="2285950" y="1771649"/>
            <a:ext cx="6918400" cy="3413775"/>
          </a:xfrm>
          <a:prstGeom prst="rect">
            <a:avLst/>
          </a:prstGeom>
          <a:noFill/>
          <a:ln>
            <a:noFill/>
          </a:ln>
        </p:spPr>
      </p:pic>
      <p:pic>
        <p:nvPicPr>
          <p:cNvPr id="533" name="Google Shape;533;p51"/>
          <p:cNvPicPr preferRelativeResize="0"/>
          <p:nvPr/>
        </p:nvPicPr>
        <p:blipFill rotWithShape="1">
          <a:blip r:embed="rId2">
            <a:alphaModFix amt="31000"/>
          </a:blip>
          <a:srcRect b="71614" l="0" r="0" t="0"/>
          <a:stretch/>
        </p:blipFill>
        <p:spPr>
          <a:xfrm flipH="1">
            <a:off x="-72425" y="-49902"/>
            <a:ext cx="6918400" cy="1471927"/>
          </a:xfrm>
          <a:prstGeom prst="rect">
            <a:avLst/>
          </a:prstGeom>
          <a:noFill/>
          <a:ln>
            <a:noFill/>
          </a:ln>
        </p:spPr>
      </p:pic>
      <p:pic>
        <p:nvPicPr>
          <p:cNvPr id="534" name="Google Shape;534;p51"/>
          <p:cNvPicPr preferRelativeResize="0"/>
          <p:nvPr/>
        </p:nvPicPr>
        <p:blipFill rotWithShape="1">
          <a:blip r:embed="rId3">
            <a:alphaModFix amt="75000"/>
          </a:blip>
          <a:srcRect b="0" l="0" r="0" t="0"/>
          <a:stretch/>
        </p:blipFill>
        <p:spPr>
          <a:xfrm rot="8953326">
            <a:off x="4200324" y="-833679"/>
            <a:ext cx="1290974" cy="1290969"/>
          </a:xfrm>
          <a:prstGeom prst="rect">
            <a:avLst/>
          </a:prstGeom>
          <a:noFill/>
          <a:ln>
            <a:noFill/>
          </a:ln>
        </p:spPr>
      </p:pic>
      <p:pic>
        <p:nvPicPr>
          <p:cNvPr id="535" name="Google Shape;535;p51"/>
          <p:cNvPicPr preferRelativeResize="0"/>
          <p:nvPr/>
        </p:nvPicPr>
        <p:blipFill rotWithShape="1">
          <a:blip r:embed="rId4">
            <a:alphaModFix amt="66000"/>
          </a:blip>
          <a:srcRect b="0" l="0" r="0" t="0"/>
          <a:stretch/>
        </p:blipFill>
        <p:spPr>
          <a:xfrm rot="-487112">
            <a:off x="5013630" y="4287199"/>
            <a:ext cx="633792" cy="633797"/>
          </a:xfrm>
          <a:prstGeom prst="rect">
            <a:avLst/>
          </a:prstGeom>
          <a:noFill/>
          <a:ln>
            <a:noFill/>
          </a:ln>
        </p:spPr>
      </p:pic>
      <p:sp>
        <p:nvSpPr>
          <p:cNvPr id="536" name="Google Shape;536;p51"/>
          <p:cNvSpPr txBox="1"/>
          <p:nvPr>
            <p:ph type="title"/>
          </p:nvPr>
        </p:nvSpPr>
        <p:spPr>
          <a:xfrm>
            <a:off x="720000" y="539400"/>
            <a:ext cx="3434700" cy="7689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7" name="Google Shape;537;p51"/>
          <p:cNvSpPr txBox="1"/>
          <p:nvPr>
            <p:ph idx="1" type="subTitle"/>
          </p:nvPr>
        </p:nvSpPr>
        <p:spPr>
          <a:xfrm>
            <a:off x="720000" y="2669275"/>
            <a:ext cx="3434700" cy="768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8" name="Google Shape;538;p51"/>
          <p:cNvSpPr txBox="1"/>
          <p:nvPr>
            <p:ph idx="2" type="subTitle"/>
          </p:nvPr>
        </p:nvSpPr>
        <p:spPr>
          <a:xfrm>
            <a:off x="720000" y="2260350"/>
            <a:ext cx="3434700" cy="408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39" name="Google Shape;539;p51"/>
          <p:cNvSpPr txBox="1"/>
          <p:nvPr/>
        </p:nvSpPr>
        <p:spPr>
          <a:xfrm>
            <a:off x="720000" y="3438200"/>
            <a:ext cx="3434700" cy="73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mbay"/>
                <a:ea typeface="Cambay"/>
                <a:cs typeface="Cambay"/>
                <a:sym typeface="Cambay"/>
              </a:rPr>
              <a:t>CREDITS: This presentation template was created by </a:t>
            </a:r>
            <a:r>
              <a:rPr b="1" lang="en" sz="1200">
                <a:solidFill>
                  <a:schemeClr val="accent1"/>
                </a:solidFill>
                <a:uFill>
                  <a:noFill/>
                </a:uFill>
                <a:latin typeface="Cambay"/>
                <a:ea typeface="Cambay"/>
                <a:cs typeface="Cambay"/>
                <a:sym typeface="Cambay"/>
                <a:hlinkClick r:id="rId5">
                  <a:extLst>
                    <a:ext uri="{A12FA001-AC4F-418D-AE19-62706E023703}">
                      <ahyp:hlinkClr val="tx"/>
                    </a:ext>
                  </a:extLst>
                </a:hlinkClick>
              </a:rPr>
              <a:t>Slidesgo</a:t>
            </a:r>
            <a:r>
              <a:rPr lang="en" sz="1200">
                <a:solidFill>
                  <a:schemeClr val="dk1"/>
                </a:solidFill>
                <a:latin typeface="Cambay"/>
                <a:ea typeface="Cambay"/>
                <a:cs typeface="Cambay"/>
                <a:sym typeface="Cambay"/>
              </a:rPr>
              <a:t>, including icons by </a:t>
            </a:r>
            <a:r>
              <a:rPr b="1" lang="en" sz="1200">
                <a:solidFill>
                  <a:schemeClr val="accent1"/>
                </a:solidFill>
                <a:uFill>
                  <a:noFill/>
                </a:uFill>
                <a:latin typeface="Cambay"/>
                <a:ea typeface="Cambay"/>
                <a:cs typeface="Cambay"/>
                <a:sym typeface="Cambay"/>
                <a:hlinkClick r:id="rId6">
                  <a:extLst>
                    <a:ext uri="{A12FA001-AC4F-418D-AE19-62706E023703}">
                      <ahyp:hlinkClr val="tx"/>
                    </a:ext>
                  </a:extLst>
                </a:hlinkClick>
              </a:rPr>
              <a:t>Flaticon</a:t>
            </a:r>
            <a:r>
              <a:rPr lang="en" sz="1200">
                <a:solidFill>
                  <a:schemeClr val="dk1"/>
                </a:solidFill>
                <a:latin typeface="Cambay"/>
                <a:ea typeface="Cambay"/>
                <a:cs typeface="Cambay"/>
                <a:sym typeface="Cambay"/>
              </a:rPr>
              <a:t> and infographics &amp; images by </a:t>
            </a:r>
            <a:r>
              <a:rPr b="1" lang="en" sz="1200">
                <a:solidFill>
                  <a:schemeClr val="accent1"/>
                </a:solidFill>
                <a:uFill>
                  <a:noFill/>
                </a:uFill>
                <a:latin typeface="Cambay"/>
                <a:ea typeface="Cambay"/>
                <a:cs typeface="Cambay"/>
                <a:sym typeface="Cambay"/>
                <a:hlinkClick r:id="rId7">
                  <a:extLst>
                    <a:ext uri="{A12FA001-AC4F-418D-AE19-62706E023703}">
                      <ahyp:hlinkClr val="tx"/>
                    </a:ext>
                  </a:extLst>
                </a:hlinkClick>
              </a:rPr>
              <a:t>Freepik</a:t>
            </a:r>
            <a:endParaRPr>
              <a:solidFill>
                <a:schemeClr val="dk1"/>
              </a:solidFil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540" name="Shape 540"/>
        <p:cNvGrpSpPr/>
        <p:nvPr/>
      </p:nvGrpSpPr>
      <p:grpSpPr>
        <a:xfrm>
          <a:off x="0" y="0"/>
          <a:ext cx="0" cy="0"/>
          <a:chOff x="0" y="0"/>
          <a:chExt cx="0" cy="0"/>
        </a:xfrm>
      </p:grpSpPr>
      <p:pic>
        <p:nvPicPr>
          <p:cNvPr id="541" name="Google Shape;541;p52"/>
          <p:cNvPicPr preferRelativeResize="0"/>
          <p:nvPr/>
        </p:nvPicPr>
        <p:blipFill rotWithShape="1">
          <a:blip r:embed="rId2">
            <a:alphaModFix amt="31000"/>
          </a:blip>
          <a:srcRect b="0" l="0" r="0" t="34167"/>
          <a:stretch/>
        </p:blipFill>
        <p:spPr>
          <a:xfrm>
            <a:off x="-159050" y="2152649"/>
            <a:ext cx="6918400" cy="3413775"/>
          </a:xfrm>
          <a:prstGeom prst="rect">
            <a:avLst/>
          </a:prstGeom>
          <a:noFill/>
          <a:ln>
            <a:noFill/>
          </a:ln>
        </p:spPr>
      </p:pic>
      <p:pic>
        <p:nvPicPr>
          <p:cNvPr id="542" name="Google Shape;542;p52"/>
          <p:cNvPicPr preferRelativeResize="0"/>
          <p:nvPr/>
        </p:nvPicPr>
        <p:blipFill rotWithShape="1">
          <a:blip r:embed="rId3">
            <a:alphaModFix amt="38000"/>
          </a:blip>
          <a:srcRect b="0" l="0" r="0" t="37942"/>
          <a:stretch/>
        </p:blipFill>
        <p:spPr>
          <a:xfrm flipH="1" rot="10800000">
            <a:off x="-363550" y="0"/>
            <a:ext cx="9871124" cy="4591304"/>
          </a:xfrm>
          <a:prstGeom prst="rect">
            <a:avLst/>
          </a:prstGeom>
          <a:noFill/>
          <a:ln>
            <a:noFill/>
          </a:ln>
        </p:spPr>
      </p:pic>
      <p:pic>
        <p:nvPicPr>
          <p:cNvPr id="543" name="Google Shape;543;p52"/>
          <p:cNvPicPr preferRelativeResize="0"/>
          <p:nvPr/>
        </p:nvPicPr>
        <p:blipFill rotWithShape="1">
          <a:blip r:embed="rId4">
            <a:alphaModFix amt="87000"/>
          </a:blip>
          <a:srcRect b="0" l="0" r="0" t="0"/>
          <a:stretch/>
        </p:blipFill>
        <p:spPr>
          <a:xfrm flipH="1" rot="-117636">
            <a:off x="-836824" y="-782924"/>
            <a:ext cx="3037322" cy="3037340"/>
          </a:xfrm>
          <a:prstGeom prst="rect">
            <a:avLst/>
          </a:prstGeom>
          <a:noFill/>
          <a:ln>
            <a:noFill/>
          </a:ln>
        </p:spPr>
      </p:pic>
      <p:pic>
        <p:nvPicPr>
          <p:cNvPr id="544" name="Google Shape;544;p52"/>
          <p:cNvPicPr preferRelativeResize="0"/>
          <p:nvPr/>
        </p:nvPicPr>
        <p:blipFill>
          <a:blip r:embed="rId5">
            <a:alphaModFix amt="82000"/>
          </a:blip>
          <a:stretch>
            <a:fillRect/>
          </a:stretch>
        </p:blipFill>
        <p:spPr>
          <a:xfrm flipH="1" rot="4516150">
            <a:off x="6777356" y="2981482"/>
            <a:ext cx="3250139" cy="3250139"/>
          </a:xfrm>
          <a:prstGeom prst="rect">
            <a:avLst/>
          </a:prstGeom>
          <a:noFill/>
          <a:ln>
            <a:noFill/>
          </a:ln>
        </p:spPr>
      </p:pic>
      <p:pic>
        <p:nvPicPr>
          <p:cNvPr id="545" name="Google Shape;545;p52"/>
          <p:cNvPicPr preferRelativeResize="0"/>
          <p:nvPr/>
        </p:nvPicPr>
        <p:blipFill rotWithShape="1">
          <a:blip r:embed="rId6">
            <a:alphaModFix amt="69000"/>
          </a:blip>
          <a:srcRect b="0" l="0" r="0" t="0"/>
          <a:stretch/>
        </p:blipFill>
        <p:spPr>
          <a:xfrm flipH="1" rot="487122">
            <a:off x="2317517" y="-374933"/>
            <a:ext cx="1005191" cy="1005192"/>
          </a:xfrm>
          <a:prstGeom prst="rect">
            <a:avLst/>
          </a:prstGeom>
          <a:noFill/>
          <a:ln>
            <a:noFill/>
          </a:ln>
        </p:spPr>
      </p:pic>
      <p:pic>
        <p:nvPicPr>
          <p:cNvPr id="546" name="Google Shape;546;p52"/>
          <p:cNvPicPr preferRelativeResize="0"/>
          <p:nvPr/>
        </p:nvPicPr>
        <p:blipFill rotWithShape="1">
          <a:blip r:embed="rId7">
            <a:alphaModFix amt="75000"/>
          </a:blip>
          <a:srcRect b="0" l="0" r="0" t="0"/>
          <a:stretch/>
        </p:blipFill>
        <p:spPr>
          <a:xfrm flipH="1" rot="487143">
            <a:off x="6242368" y="4449328"/>
            <a:ext cx="907356" cy="907372"/>
          </a:xfrm>
          <a:prstGeom prst="rect">
            <a:avLst/>
          </a:prstGeom>
          <a:noFill/>
          <a:ln>
            <a:noFill/>
          </a:ln>
        </p:spPr>
      </p:pic>
      <p:pic>
        <p:nvPicPr>
          <p:cNvPr id="547" name="Google Shape;547;p52"/>
          <p:cNvPicPr preferRelativeResize="0"/>
          <p:nvPr/>
        </p:nvPicPr>
        <p:blipFill rotWithShape="1">
          <a:blip r:embed="rId8">
            <a:alphaModFix amt="60000"/>
          </a:blip>
          <a:srcRect b="0" l="0" r="0" t="0"/>
          <a:stretch/>
        </p:blipFill>
        <p:spPr>
          <a:xfrm rot="-487117">
            <a:off x="6773980" y="840644"/>
            <a:ext cx="223202" cy="223203"/>
          </a:xfrm>
          <a:prstGeom prst="rect">
            <a:avLst/>
          </a:prstGeom>
          <a:noFill/>
          <a:ln>
            <a:noFill/>
          </a:ln>
        </p:spPr>
      </p:pic>
      <p:pic>
        <p:nvPicPr>
          <p:cNvPr id="548" name="Google Shape;548;p52"/>
          <p:cNvPicPr preferRelativeResize="0"/>
          <p:nvPr/>
        </p:nvPicPr>
        <p:blipFill rotWithShape="1">
          <a:blip r:embed="rId9">
            <a:alphaModFix amt="60000"/>
          </a:blip>
          <a:srcRect b="0" l="0" r="0" t="0"/>
          <a:stretch/>
        </p:blipFill>
        <p:spPr>
          <a:xfrm rot="-487117">
            <a:off x="1573330" y="3945794"/>
            <a:ext cx="223202" cy="223203"/>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49" name="Shape 549"/>
        <p:cNvGrpSpPr/>
        <p:nvPr/>
      </p:nvGrpSpPr>
      <p:grpSpPr>
        <a:xfrm>
          <a:off x="0" y="0"/>
          <a:ext cx="0" cy="0"/>
          <a:chOff x="0" y="0"/>
          <a:chExt cx="0" cy="0"/>
        </a:xfrm>
      </p:grpSpPr>
      <p:pic>
        <p:nvPicPr>
          <p:cNvPr id="550" name="Google Shape;550;p53"/>
          <p:cNvPicPr preferRelativeResize="0"/>
          <p:nvPr/>
        </p:nvPicPr>
        <p:blipFill rotWithShape="1">
          <a:blip r:embed="rId2">
            <a:alphaModFix amt="31000"/>
          </a:blip>
          <a:srcRect b="71614" l="0" r="0" t="0"/>
          <a:stretch/>
        </p:blipFill>
        <p:spPr>
          <a:xfrm flipH="1">
            <a:off x="0" y="-30753"/>
            <a:ext cx="6918400" cy="1471927"/>
          </a:xfrm>
          <a:prstGeom prst="rect">
            <a:avLst/>
          </a:prstGeom>
          <a:noFill/>
          <a:ln>
            <a:noFill/>
          </a:ln>
        </p:spPr>
      </p:pic>
      <p:pic>
        <p:nvPicPr>
          <p:cNvPr id="551" name="Google Shape;551;p53"/>
          <p:cNvPicPr preferRelativeResize="0"/>
          <p:nvPr/>
        </p:nvPicPr>
        <p:blipFill rotWithShape="1">
          <a:blip r:embed="rId3">
            <a:alphaModFix amt="87000"/>
          </a:blip>
          <a:srcRect b="0" l="0" r="0" t="0"/>
          <a:stretch/>
        </p:blipFill>
        <p:spPr>
          <a:xfrm rot="117638">
            <a:off x="8017972" y="-667433"/>
            <a:ext cx="2073707" cy="2073742"/>
          </a:xfrm>
          <a:prstGeom prst="rect">
            <a:avLst/>
          </a:prstGeom>
          <a:noFill/>
          <a:ln>
            <a:noFill/>
          </a:ln>
        </p:spPr>
      </p:pic>
      <p:pic>
        <p:nvPicPr>
          <p:cNvPr id="552" name="Google Shape;552;p53"/>
          <p:cNvPicPr preferRelativeResize="0"/>
          <p:nvPr/>
        </p:nvPicPr>
        <p:blipFill rotWithShape="1">
          <a:blip r:embed="rId4">
            <a:alphaModFix amt="69000"/>
          </a:blip>
          <a:srcRect b="0" l="0" r="0" t="0"/>
          <a:stretch/>
        </p:blipFill>
        <p:spPr>
          <a:xfrm rot="-487136">
            <a:off x="-676155" y="4045929"/>
            <a:ext cx="1494185" cy="1494229"/>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0" name="Shape 50"/>
        <p:cNvGrpSpPr/>
        <p:nvPr/>
      </p:nvGrpSpPr>
      <p:grpSpPr>
        <a:xfrm>
          <a:off x="0" y="0"/>
          <a:ext cx="0" cy="0"/>
          <a:chOff x="0" y="0"/>
          <a:chExt cx="0" cy="0"/>
        </a:xfrm>
      </p:grpSpPr>
      <p:pic>
        <p:nvPicPr>
          <p:cNvPr id="51" name="Google Shape;51;p7"/>
          <p:cNvPicPr preferRelativeResize="0"/>
          <p:nvPr/>
        </p:nvPicPr>
        <p:blipFill rotWithShape="1">
          <a:blip r:embed="rId2">
            <a:alphaModFix amt="31000"/>
          </a:blip>
          <a:srcRect b="0" l="0" r="0" t="34167"/>
          <a:stretch/>
        </p:blipFill>
        <p:spPr>
          <a:xfrm>
            <a:off x="-159050" y="2152649"/>
            <a:ext cx="6918400" cy="3413775"/>
          </a:xfrm>
          <a:prstGeom prst="rect">
            <a:avLst/>
          </a:prstGeom>
          <a:noFill/>
          <a:ln>
            <a:noFill/>
          </a:ln>
        </p:spPr>
      </p:pic>
      <p:pic>
        <p:nvPicPr>
          <p:cNvPr id="52" name="Google Shape;52;p7"/>
          <p:cNvPicPr preferRelativeResize="0"/>
          <p:nvPr/>
        </p:nvPicPr>
        <p:blipFill rotWithShape="1">
          <a:blip r:embed="rId3">
            <a:alphaModFix amt="38000"/>
          </a:blip>
          <a:srcRect b="0" l="0" r="0" t="37942"/>
          <a:stretch/>
        </p:blipFill>
        <p:spPr>
          <a:xfrm flipH="1" rot="10800000">
            <a:off x="-1044675" y="-955727"/>
            <a:ext cx="10188677" cy="4739002"/>
          </a:xfrm>
          <a:prstGeom prst="rect">
            <a:avLst/>
          </a:prstGeom>
          <a:noFill/>
          <a:ln>
            <a:noFill/>
          </a:ln>
        </p:spPr>
      </p:pic>
      <p:pic>
        <p:nvPicPr>
          <p:cNvPr id="53" name="Google Shape;53;p7"/>
          <p:cNvPicPr preferRelativeResize="0"/>
          <p:nvPr/>
        </p:nvPicPr>
        <p:blipFill rotWithShape="1">
          <a:blip r:embed="rId4">
            <a:alphaModFix amt="75000"/>
          </a:blip>
          <a:srcRect b="0" l="0" r="0" t="0"/>
          <a:stretch/>
        </p:blipFill>
        <p:spPr>
          <a:xfrm rot="6847915">
            <a:off x="5437007" y="4336771"/>
            <a:ext cx="534664" cy="534659"/>
          </a:xfrm>
          <a:prstGeom prst="rect">
            <a:avLst/>
          </a:prstGeom>
          <a:noFill/>
          <a:ln>
            <a:noFill/>
          </a:ln>
        </p:spPr>
      </p:pic>
      <p:sp>
        <p:nvSpPr>
          <p:cNvPr id="54" name="Google Shape;54;p7"/>
          <p:cNvSpPr txBox="1"/>
          <p:nvPr>
            <p:ph idx="1" type="body"/>
          </p:nvPr>
        </p:nvSpPr>
        <p:spPr>
          <a:xfrm>
            <a:off x="720000" y="1657950"/>
            <a:ext cx="3650100" cy="26166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55" name="Google Shape;55;p7"/>
          <p:cNvSpPr txBox="1"/>
          <p:nvPr>
            <p:ph type="title"/>
          </p:nvPr>
        </p:nvSpPr>
        <p:spPr>
          <a:xfrm>
            <a:off x="720000" y="1085250"/>
            <a:ext cx="3650100" cy="5727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6" name="Shape 56"/>
        <p:cNvGrpSpPr/>
        <p:nvPr/>
      </p:nvGrpSpPr>
      <p:grpSpPr>
        <a:xfrm>
          <a:off x="0" y="0"/>
          <a:ext cx="0" cy="0"/>
          <a:chOff x="0" y="0"/>
          <a:chExt cx="0" cy="0"/>
        </a:xfrm>
      </p:grpSpPr>
      <p:pic>
        <p:nvPicPr>
          <p:cNvPr id="57" name="Google Shape;57;p8"/>
          <p:cNvPicPr preferRelativeResize="0"/>
          <p:nvPr/>
        </p:nvPicPr>
        <p:blipFill rotWithShape="1">
          <a:blip r:embed="rId2">
            <a:alphaModFix amt="31000"/>
          </a:blip>
          <a:srcRect b="0" l="0" r="0" t="34167"/>
          <a:stretch/>
        </p:blipFill>
        <p:spPr>
          <a:xfrm rot="10800000">
            <a:off x="2308425" y="-49902"/>
            <a:ext cx="6918400" cy="3413775"/>
          </a:xfrm>
          <a:prstGeom prst="rect">
            <a:avLst/>
          </a:prstGeom>
          <a:noFill/>
          <a:ln>
            <a:noFill/>
          </a:ln>
        </p:spPr>
      </p:pic>
      <p:pic>
        <p:nvPicPr>
          <p:cNvPr id="58" name="Google Shape;58;p8"/>
          <p:cNvPicPr preferRelativeResize="0"/>
          <p:nvPr/>
        </p:nvPicPr>
        <p:blipFill rotWithShape="1">
          <a:blip r:embed="rId2">
            <a:alphaModFix amt="31000"/>
          </a:blip>
          <a:srcRect b="71614" l="0" r="0" t="0"/>
          <a:stretch/>
        </p:blipFill>
        <p:spPr>
          <a:xfrm rot="10800000">
            <a:off x="0" y="3763547"/>
            <a:ext cx="6918400" cy="1471927"/>
          </a:xfrm>
          <a:prstGeom prst="rect">
            <a:avLst/>
          </a:prstGeom>
          <a:noFill/>
          <a:ln>
            <a:noFill/>
          </a:ln>
        </p:spPr>
      </p:pic>
      <p:pic>
        <p:nvPicPr>
          <p:cNvPr id="59" name="Google Shape;59;p8"/>
          <p:cNvPicPr preferRelativeResize="0"/>
          <p:nvPr/>
        </p:nvPicPr>
        <p:blipFill rotWithShape="1">
          <a:blip r:embed="rId3">
            <a:alphaModFix amt="75000"/>
          </a:blip>
          <a:srcRect b="0" l="0" r="0" t="0"/>
          <a:stretch/>
        </p:blipFill>
        <p:spPr>
          <a:xfrm flipH="1" rot="-10312851">
            <a:off x="4222872" y="262574"/>
            <a:ext cx="570833" cy="570851"/>
          </a:xfrm>
          <a:prstGeom prst="rect">
            <a:avLst/>
          </a:prstGeom>
          <a:noFill/>
          <a:ln>
            <a:noFill/>
          </a:ln>
        </p:spPr>
      </p:pic>
      <p:pic>
        <p:nvPicPr>
          <p:cNvPr id="60" name="Google Shape;60;p8"/>
          <p:cNvPicPr preferRelativeResize="0"/>
          <p:nvPr/>
        </p:nvPicPr>
        <p:blipFill rotWithShape="1">
          <a:blip r:embed="rId4">
            <a:alphaModFix amt="84000"/>
          </a:blip>
          <a:srcRect b="0" l="0" r="0" t="0"/>
          <a:stretch/>
        </p:blipFill>
        <p:spPr>
          <a:xfrm rot="-487121">
            <a:off x="408489" y="4299490"/>
            <a:ext cx="609218" cy="609220"/>
          </a:xfrm>
          <a:prstGeom prst="rect">
            <a:avLst/>
          </a:prstGeom>
          <a:noFill/>
          <a:ln>
            <a:noFill/>
          </a:ln>
        </p:spPr>
      </p:pic>
      <p:pic>
        <p:nvPicPr>
          <p:cNvPr id="61" name="Google Shape;61;p8"/>
          <p:cNvPicPr preferRelativeResize="0"/>
          <p:nvPr/>
        </p:nvPicPr>
        <p:blipFill rotWithShape="1">
          <a:blip r:embed="rId5">
            <a:alphaModFix amt="81000"/>
          </a:blip>
          <a:srcRect b="0" l="0" r="0" t="0"/>
          <a:stretch/>
        </p:blipFill>
        <p:spPr>
          <a:xfrm rot="117638">
            <a:off x="-655896" y="-1047152"/>
            <a:ext cx="2386318" cy="2386355"/>
          </a:xfrm>
          <a:prstGeom prst="rect">
            <a:avLst/>
          </a:prstGeom>
          <a:noFill/>
          <a:ln>
            <a:noFill/>
          </a:ln>
        </p:spPr>
      </p:pic>
      <p:sp>
        <p:nvSpPr>
          <p:cNvPr id="62" name="Google Shape;62;p8"/>
          <p:cNvSpPr txBox="1"/>
          <p:nvPr>
            <p:ph type="title"/>
          </p:nvPr>
        </p:nvSpPr>
        <p:spPr>
          <a:xfrm>
            <a:off x="713100" y="1307100"/>
            <a:ext cx="46020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3" name="Shape 63"/>
        <p:cNvGrpSpPr/>
        <p:nvPr/>
      </p:nvGrpSpPr>
      <p:grpSpPr>
        <a:xfrm>
          <a:off x="0" y="0"/>
          <a:ext cx="0" cy="0"/>
          <a:chOff x="0" y="0"/>
          <a:chExt cx="0" cy="0"/>
        </a:xfrm>
      </p:grpSpPr>
      <p:pic>
        <p:nvPicPr>
          <p:cNvPr id="64" name="Google Shape;64;p9"/>
          <p:cNvPicPr preferRelativeResize="0"/>
          <p:nvPr/>
        </p:nvPicPr>
        <p:blipFill rotWithShape="1">
          <a:blip r:embed="rId2">
            <a:alphaModFix amt="31000"/>
          </a:blip>
          <a:srcRect b="0" l="0" r="0" t="34167"/>
          <a:stretch/>
        </p:blipFill>
        <p:spPr>
          <a:xfrm flipH="1">
            <a:off x="2308425" y="2152649"/>
            <a:ext cx="6918400" cy="3413775"/>
          </a:xfrm>
          <a:prstGeom prst="rect">
            <a:avLst/>
          </a:prstGeom>
          <a:noFill/>
          <a:ln>
            <a:noFill/>
          </a:ln>
        </p:spPr>
      </p:pic>
      <p:pic>
        <p:nvPicPr>
          <p:cNvPr id="65" name="Google Shape;65;p9"/>
          <p:cNvPicPr preferRelativeResize="0"/>
          <p:nvPr/>
        </p:nvPicPr>
        <p:blipFill rotWithShape="1">
          <a:blip r:embed="rId2">
            <a:alphaModFix amt="31000"/>
          </a:blip>
          <a:srcRect b="71614" l="0" r="0" t="0"/>
          <a:stretch/>
        </p:blipFill>
        <p:spPr>
          <a:xfrm>
            <a:off x="2285950" y="-49902"/>
            <a:ext cx="6918400" cy="1471927"/>
          </a:xfrm>
          <a:prstGeom prst="rect">
            <a:avLst/>
          </a:prstGeom>
          <a:noFill/>
          <a:ln>
            <a:noFill/>
          </a:ln>
        </p:spPr>
      </p:pic>
      <p:pic>
        <p:nvPicPr>
          <p:cNvPr id="66" name="Google Shape;66;p9"/>
          <p:cNvPicPr preferRelativeResize="0"/>
          <p:nvPr/>
        </p:nvPicPr>
        <p:blipFill rotWithShape="1">
          <a:blip r:embed="rId3">
            <a:alphaModFix amt="75000"/>
          </a:blip>
          <a:srcRect b="0" l="0" r="0" t="0"/>
          <a:stretch/>
        </p:blipFill>
        <p:spPr>
          <a:xfrm rot="6847917">
            <a:off x="2615236" y="41217"/>
            <a:ext cx="1151626" cy="1151611"/>
          </a:xfrm>
          <a:prstGeom prst="rect">
            <a:avLst/>
          </a:prstGeom>
          <a:noFill/>
          <a:ln>
            <a:noFill/>
          </a:ln>
        </p:spPr>
      </p:pic>
      <p:pic>
        <p:nvPicPr>
          <p:cNvPr id="67" name="Google Shape;67;p9"/>
          <p:cNvPicPr preferRelativeResize="0"/>
          <p:nvPr/>
        </p:nvPicPr>
        <p:blipFill rotWithShape="1">
          <a:blip r:embed="rId4">
            <a:alphaModFix amt="84000"/>
          </a:blip>
          <a:srcRect b="0" l="0" r="0" t="0"/>
          <a:stretch/>
        </p:blipFill>
        <p:spPr>
          <a:xfrm rot="-487121">
            <a:off x="3513258" y="4136129"/>
            <a:ext cx="811060" cy="811063"/>
          </a:xfrm>
          <a:prstGeom prst="rect">
            <a:avLst/>
          </a:prstGeom>
          <a:noFill/>
          <a:ln>
            <a:noFill/>
          </a:ln>
        </p:spPr>
      </p:pic>
      <p:pic>
        <p:nvPicPr>
          <p:cNvPr id="68" name="Google Shape;68;p9"/>
          <p:cNvPicPr preferRelativeResize="0"/>
          <p:nvPr/>
        </p:nvPicPr>
        <p:blipFill rotWithShape="1">
          <a:blip r:embed="rId5">
            <a:alphaModFix amt="60000"/>
          </a:blip>
          <a:srcRect b="0" l="0" r="0" t="0"/>
          <a:stretch/>
        </p:blipFill>
        <p:spPr>
          <a:xfrm rot="-487117">
            <a:off x="7288480" y="4430056"/>
            <a:ext cx="223202" cy="223203"/>
          </a:xfrm>
          <a:prstGeom prst="rect">
            <a:avLst/>
          </a:prstGeom>
          <a:noFill/>
          <a:ln>
            <a:noFill/>
          </a:ln>
        </p:spPr>
      </p:pic>
      <p:pic>
        <p:nvPicPr>
          <p:cNvPr id="69" name="Google Shape;69;p9"/>
          <p:cNvPicPr preferRelativeResize="0"/>
          <p:nvPr/>
        </p:nvPicPr>
        <p:blipFill rotWithShape="1">
          <a:blip r:embed="rId6">
            <a:alphaModFix amt="60000"/>
          </a:blip>
          <a:srcRect b="0" l="0" r="0" t="0"/>
          <a:stretch/>
        </p:blipFill>
        <p:spPr>
          <a:xfrm rot="-487117">
            <a:off x="6335980" y="427794"/>
            <a:ext cx="223202" cy="223203"/>
          </a:xfrm>
          <a:prstGeom prst="rect">
            <a:avLst/>
          </a:prstGeom>
          <a:noFill/>
          <a:ln>
            <a:noFill/>
          </a:ln>
        </p:spPr>
      </p:pic>
      <p:sp>
        <p:nvSpPr>
          <p:cNvPr id="70" name="Google Shape;70;p9"/>
          <p:cNvSpPr txBox="1"/>
          <p:nvPr>
            <p:ph type="title"/>
          </p:nvPr>
        </p:nvSpPr>
        <p:spPr>
          <a:xfrm>
            <a:off x="3779625" y="1566600"/>
            <a:ext cx="46512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1" name="Google Shape;71;p9"/>
          <p:cNvSpPr txBox="1"/>
          <p:nvPr>
            <p:ph idx="1" type="subTitle"/>
          </p:nvPr>
        </p:nvSpPr>
        <p:spPr>
          <a:xfrm>
            <a:off x="3779625" y="2408400"/>
            <a:ext cx="4651200" cy="11685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2" name="Shape 72"/>
        <p:cNvGrpSpPr/>
        <p:nvPr/>
      </p:nvGrpSpPr>
      <p:grpSpPr>
        <a:xfrm>
          <a:off x="0" y="0"/>
          <a:ext cx="0" cy="0"/>
          <a:chOff x="0" y="0"/>
          <a:chExt cx="0" cy="0"/>
        </a:xfrm>
      </p:grpSpPr>
      <p:pic>
        <p:nvPicPr>
          <p:cNvPr id="73" name="Google Shape;73;p10"/>
          <p:cNvPicPr preferRelativeResize="0"/>
          <p:nvPr/>
        </p:nvPicPr>
        <p:blipFill rotWithShape="1">
          <a:blip r:embed="rId2">
            <a:alphaModFix amt="31000"/>
          </a:blip>
          <a:srcRect b="0" l="0" r="0" t="34167"/>
          <a:stretch/>
        </p:blipFill>
        <p:spPr>
          <a:xfrm rot="10800000">
            <a:off x="3411850" y="-260652"/>
            <a:ext cx="6918400" cy="3413775"/>
          </a:xfrm>
          <a:prstGeom prst="rect">
            <a:avLst/>
          </a:prstGeom>
          <a:noFill/>
          <a:ln>
            <a:noFill/>
          </a:ln>
        </p:spPr>
      </p:pic>
      <p:pic>
        <p:nvPicPr>
          <p:cNvPr id="74" name="Google Shape;74;p10"/>
          <p:cNvPicPr preferRelativeResize="0"/>
          <p:nvPr/>
        </p:nvPicPr>
        <p:blipFill rotWithShape="1">
          <a:blip r:embed="rId2">
            <a:alphaModFix amt="31000"/>
          </a:blip>
          <a:srcRect b="0" l="0" r="0" t="34167"/>
          <a:stretch/>
        </p:blipFill>
        <p:spPr>
          <a:xfrm>
            <a:off x="-159050" y="2152649"/>
            <a:ext cx="6918400" cy="3413775"/>
          </a:xfrm>
          <a:prstGeom prst="rect">
            <a:avLst/>
          </a:prstGeom>
          <a:noFill/>
          <a:ln>
            <a:noFill/>
          </a:ln>
        </p:spPr>
      </p:pic>
      <p:pic>
        <p:nvPicPr>
          <p:cNvPr id="75" name="Google Shape;75;p10"/>
          <p:cNvPicPr preferRelativeResize="0"/>
          <p:nvPr/>
        </p:nvPicPr>
        <p:blipFill>
          <a:blip r:embed="rId3">
            <a:alphaModFix amt="82000"/>
          </a:blip>
          <a:stretch>
            <a:fillRect/>
          </a:stretch>
        </p:blipFill>
        <p:spPr>
          <a:xfrm rot="-4516159">
            <a:off x="-221371" y="-529174"/>
            <a:ext cx="1993966" cy="1993948"/>
          </a:xfrm>
          <a:prstGeom prst="rect">
            <a:avLst/>
          </a:prstGeom>
          <a:noFill/>
          <a:ln>
            <a:noFill/>
          </a:ln>
        </p:spPr>
      </p:pic>
      <p:pic>
        <p:nvPicPr>
          <p:cNvPr id="76" name="Google Shape;76;p10"/>
          <p:cNvPicPr preferRelativeResize="0"/>
          <p:nvPr/>
        </p:nvPicPr>
        <p:blipFill rotWithShape="1">
          <a:blip r:embed="rId4">
            <a:alphaModFix amt="87000"/>
          </a:blip>
          <a:srcRect b="0" l="0" r="0" t="0"/>
          <a:stretch/>
        </p:blipFill>
        <p:spPr>
          <a:xfrm rot="117638">
            <a:off x="7660672" y="3645430"/>
            <a:ext cx="2073707" cy="2073742"/>
          </a:xfrm>
          <a:prstGeom prst="rect">
            <a:avLst/>
          </a:prstGeom>
          <a:noFill/>
          <a:ln>
            <a:noFill/>
          </a:ln>
        </p:spPr>
      </p:pic>
      <p:pic>
        <p:nvPicPr>
          <p:cNvPr id="77" name="Google Shape;77;p10"/>
          <p:cNvPicPr preferRelativeResize="0"/>
          <p:nvPr/>
        </p:nvPicPr>
        <p:blipFill rotWithShape="1">
          <a:blip r:embed="rId5">
            <a:alphaModFix amt="84000"/>
          </a:blip>
          <a:srcRect b="0" l="0" r="0" t="0"/>
          <a:stretch/>
        </p:blipFill>
        <p:spPr>
          <a:xfrm rot="-487122">
            <a:off x="294389" y="1379764"/>
            <a:ext cx="624821" cy="624822"/>
          </a:xfrm>
          <a:prstGeom prst="rect">
            <a:avLst/>
          </a:prstGeom>
          <a:noFill/>
          <a:ln>
            <a:noFill/>
          </a:ln>
        </p:spPr>
      </p:pic>
      <p:sp>
        <p:nvSpPr>
          <p:cNvPr id="78" name="Google Shape;78;p10"/>
          <p:cNvSpPr txBox="1"/>
          <p:nvPr>
            <p:ph type="title"/>
          </p:nvPr>
        </p:nvSpPr>
        <p:spPr>
          <a:xfrm>
            <a:off x="5664875" y="539400"/>
            <a:ext cx="2759100" cy="249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44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theme" Target="../theme/theme1.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45025"/>
            <a:ext cx="7717800" cy="572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2"/>
              </a:buClr>
              <a:buSzPts val="3500"/>
              <a:buFont typeface="DM Serif Text"/>
              <a:buNone/>
              <a:defRPr b="1" sz="3500">
                <a:solidFill>
                  <a:schemeClr val="dk2"/>
                </a:solidFill>
                <a:latin typeface="DM Serif Text"/>
                <a:ea typeface="DM Serif Text"/>
                <a:cs typeface="DM Serif Text"/>
                <a:sym typeface="DM Serif Text"/>
              </a:defRPr>
            </a:lvl1pPr>
            <a:lvl2pPr lvl="1" rtl="0">
              <a:spcBef>
                <a:spcPts val="0"/>
              </a:spcBef>
              <a:spcAft>
                <a:spcPts val="0"/>
              </a:spcAft>
              <a:buClr>
                <a:schemeClr val="dk1"/>
              </a:buClr>
              <a:buSzPts val="3500"/>
              <a:buFont typeface="Averia Libre"/>
              <a:buNone/>
              <a:defRPr b="1" sz="3500">
                <a:solidFill>
                  <a:schemeClr val="dk1"/>
                </a:solidFill>
                <a:latin typeface="Averia Libre"/>
                <a:ea typeface="Averia Libre"/>
                <a:cs typeface="Averia Libre"/>
                <a:sym typeface="Averia Libre"/>
              </a:defRPr>
            </a:lvl2pPr>
            <a:lvl3pPr lvl="2" rtl="0">
              <a:spcBef>
                <a:spcPts val="0"/>
              </a:spcBef>
              <a:spcAft>
                <a:spcPts val="0"/>
              </a:spcAft>
              <a:buClr>
                <a:schemeClr val="dk1"/>
              </a:buClr>
              <a:buSzPts val="3500"/>
              <a:buFont typeface="Averia Libre"/>
              <a:buNone/>
              <a:defRPr b="1" sz="3500">
                <a:solidFill>
                  <a:schemeClr val="dk1"/>
                </a:solidFill>
                <a:latin typeface="Averia Libre"/>
                <a:ea typeface="Averia Libre"/>
                <a:cs typeface="Averia Libre"/>
                <a:sym typeface="Averia Libre"/>
              </a:defRPr>
            </a:lvl3pPr>
            <a:lvl4pPr lvl="3" rtl="0">
              <a:spcBef>
                <a:spcPts val="0"/>
              </a:spcBef>
              <a:spcAft>
                <a:spcPts val="0"/>
              </a:spcAft>
              <a:buClr>
                <a:schemeClr val="dk1"/>
              </a:buClr>
              <a:buSzPts val="3500"/>
              <a:buFont typeface="Averia Libre"/>
              <a:buNone/>
              <a:defRPr b="1" sz="3500">
                <a:solidFill>
                  <a:schemeClr val="dk1"/>
                </a:solidFill>
                <a:latin typeface="Averia Libre"/>
                <a:ea typeface="Averia Libre"/>
                <a:cs typeface="Averia Libre"/>
                <a:sym typeface="Averia Libre"/>
              </a:defRPr>
            </a:lvl4pPr>
            <a:lvl5pPr lvl="4" rtl="0">
              <a:spcBef>
                <a:spcPts val="0"/>
              </a:spcBef>
              <a:spcAft>
                <a:spcPts val="0"/>
              </a:spcAft>
              <a:buClr>
                <a:schemeClr val="dk1"/>
              </a:buClr>
              <a:buSzPts val="3500"/>
              <a:buFont typeface="Averia Libre"/>
              <a:buNone/>
              <a:defRPr b="1" sz="3500">
                <a:solidFill>
                  <a:schemeClr val="dk1"/>
                </a:solidFill>
                <a:latin typeface="Averia Libre"/>
                <a:ea typeface="Averia Libre"/>
                <a:cs typeface="Averia Libre"/>
                <a:sym typeface="Averia Libre"/>
              </a:defRPr>
            </a:lvl5pPr>
            <a:lvl6pPr lvl="5" rtl="0">
              <a:spcBef>
                <a:spcPts val="0"/>
              </a:spcBef>
              <a:spcAft>
                <a:spcPts val="0"/>
              </a:spcAft>
              <a:buClr>
                <a:schemeClr val="dk1"/>
              </a:buClr>
              <a:buSzPts val="3500"/>
              <a:buFont typeface="Averia Libre"/>
              <a:buNone/>
              <a:defRPr b="1" sz="3500">
                <a:solidFill>
                  <a:schemeClr val="dk1"/>
                </a:solidFill>
                <a:latin typeface="Averia Libre"/>
                <a:ea typeface="Averia Libre"/>
                <a:cs typeface="Averia Libre"/>
                <a:sym typeface="Averia Libre"/>
              </a:defRPr>
            </a:lvl6pPr>
            <a:lvl7pPr lvl="6" rtl="0">
              <a:spcBef>
                <a:spcPts val="0"/>
              </a:spcBef>
              <a:spcAft>
                <a:spcPts val="0"/>
              </a:spcAft>
              <a:buClr>
                <a:schemeClr val="dk1"/>
              </a:buClr>
              <a:buSzPts val="3500"/>
              <a:buFont typeface="Averia Libre"/>
              <a:buNone/>
              <a:defRPr b="1" sz="3500">
                <a:solidFill>
                  <a:schemeClr val="dk1"/>
                </a:solidFill>
                <a:latin typeface="Averia Libre"/>
                <a:ea typeface="Averia Libre"/>
                <a:cs typeface="Averia Libre"/>
                <a:sym typeface="Averia Libre"/>
              </a:defRPr>
            </a:lvl7pPr>
            <a:lvl8pPr lvl="7" rtl="0">
              <a:spcBef>
                <a:spcPts val="0"/>
              </a:spcBef>
              <a:spcAft>
                <a:spcPts val="0"/>
              </a:spcAft>
              <a:buClr>
                <a:schemeClr val="dk1"/>
              </a:buClr>
              <a:buSzPts val="3500"/>
              <a:buFont typeface="Averia Libre"/>
              <a:buNone/>
              <a:defRPr b="1" sz="3500">
                <a:solidFill>
                  <a:schemeClr val="dk1"/>
                </a:solidFill>
                <a:latin typeface="Averia Libre"/>
                <a:ea typeface="Averia Libre"/>
                <a:cs typeface="Averia Libre"/>
                <a:sym typeface="Averia Libre"/>
              </a:defRPr>
            </a:lvl8pPr>
            <a:lvl9pPr lvl="8" rtl="0">
              <a:spcBef>
                <a:spcPts val="0"/>
              </a:spcBef>
              <a:spcAft>
                <a:spcPts val="0"/>
              </a:spcAft>
              <a:buClr>
                <a:schemeClr val="dk1"/>
              </a:buClr>
              <a:buSzPts val="3500"/>
              <a:buFont typeface="Averia Libre"/>
              <a:buNone/>
              <a:defRPr b="1" sz="3500">
                <a:solidFill>
                  <a:schemeClr val="dk1"/>
                </a:solidFill>
                <a:latin typeface="Averia Libre"/>
                <a:ea typeface="Averia Libre"/>
                <a:cs typeface="Averia Libre"/>
                <a:sym typeface="Averia Libre"/>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ctr"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Cambay"/>
              <a:buChar char="●"/>
              <a:defRPr>
                <a:solidFill>
                  <a:schemeClr val="dk1"/>
                </a:solidFill>
                <a:latin typeface="Cambay"/>
                <a:ea typeface="Cambay"/>
                <a:cs typeface="Cambay"/>
                <a:sym typeface="Cambay"/>
              </a:defRPr>
            </a:lvl1pPr>
            <a:lvl2pPr indent="-317500" lvl="1" marL="9144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2pPr>
            <a:lvl3pPr indent="-317500" lvl="2" marL="13716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3pPr>
            <a:lvl4pPr indent="-317500" lvl="3" marL="18288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4pPr>
            <a:lvl5pPr indent="-317500" lvl="4" marL="22860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5pPr>
            <a:lvl6pPr indent="-317500" lvl="5" marL="27432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6pPr>
            <a:lvl7pPr indent="-317500" lvl="6" marL="32004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7pPr>
            <a:lvl8pPr indent="-317500" lvl="7" marL="3657600">
              <a:lnSpc>
                <a:spcPct val="115000"/>
              </a:lnSpc>
              <a:spcBef>
                <a:spcPts val="1600"/>
              </a:spcBef>
              <a:spcAft>
                <a:spcPts val="0"/>
              </a:spcAft>
              <a:buClr>
                <a:schemeClr val="dk1"/>
              </a:buClr>
              <a:buSzPts val="1400"/>
              <a:buFont typeface="Cambay"/>
              <a:buChar char="○"/>
              <a:defRPr>
                <a:solidFill>
                  <a:schemeClr val="dk1"/>
                </a:solidFill>
                <a:latin typeface="Cambay"/>
                <a:ea typeface="Cambay"/>
                <a:cs typeface="Cambay"/>
                <a:sym typeface="Cambay"/>
              </a:defRPr>
            </a:lvl8pPr>
            <a:lvl9pPr indent="-317500" lvl="8" marL="4114800">
              <a:lnSpc>
                <a:spcPct val="115000"/>
              </a:lnSpc>
              <a:spcBef>
                <a:spcPts val="1600"/>
              </a:spcBef>
              <a:spcAft>
                <a:spcPts val="1600"/>
              </a:spcAft>
              <a:buClr>
                <a:schemeClr val="dk1"/>
              </a:buClr>
              <a:buSzPts val="1400"/>
              <a:buFont typeface="Cambay"/>
              <a:buChar char="■"/>
              <a:defRPr>
                <a:solidFill>
                  <a:schemeClr val="dk1"/>
                </a:solidFill>
                <a:latin typeface="Cambay"/>
                <a:ea typeface="Cambay"/>
                <a:cs typeface="Cambay"/>
                <a:sym typeface="Cambay"/>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41.png"/><Relationship Id="rId4" Type="http://schemas.openxmlformats.org/officeDocument/2006/relationships/image" Target="../media/image34.png"/><Relationship Id="rId9" Type="http://schemas.openxmlformats.org/officeDocument/2006/relationships/image" Target="../media/image29.png"/><Relationship Id="rId5" Type="http://schemas.openxmlformats.org/officeDocument/2006/relationships/image" Target="../media/image25.png"/><Relationship Id="rId6" Type="http://schemas.openxmlformats.org/officeDocument/2006/relationships/image" Target="../media/image27.png"/><Relationship Id="rId7" Type="http://schemas.openxmlformats.org/officeDocument/2006/relationships/image" Target="../media/image24.png"/><Relationship Id="rId8" Type="http://schemas.openxmlformats.org/officeDocument/2006/relationships/image" Target="../media/image42.png"/><Relationship Id="rId10" Type="http://schemas.openxmlformats.org/officeDocument/2006/relationships/hyperlink" Target="https://docs.google.com/presentation/u/0/?authuser=0&amp;usp=slides_web"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2.xml"/><Relationship Id="rId3" Type="http://schemas.openxmlformats.org/officeDocument/2006/relationships/image" Target="../media/image39.png"/><Relationship Id="rId4"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3.xml"/><Relationship Id="rId3"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5.xml"/><Relationship Id="rId3" Type="http://schemas.openxmlformats.org/officeDocument/2006/relationships/image" Target="../media/image37.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17.png"/><Relationship Id="rId5"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8.xml"/><Relationship Id="rId3" Type="http://schemas.openxmlformats.org/officeDocument/2006/relationships/image" Target="../media/image21.png"/><Relationship Id="rId4" Type="http://schemas.openxmlformats.org/officeDocument/2006/relationships/image" Target="../media/image1.png"/><Relationship Id="rId5" Type="http://schemas.openxmlformats.org/officeDocument/2006/relationships/image" Target="../media/image30.png"/><Relationship Id="rId6" Type="http://schemas.openxmlformats.org/officeDocument/2006/relationships/image" Target="../media/image16.png"/><Relationship Id="rId7"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slide" Target="/ppt/slides/slide18.xml"/><Relationship Id="rId9" Type="http://schemas.openxmlformats.org/officeDocument/2006/relationships/slide" Target="/ppt/slides/slide18.xml"/><Relationship Id="rId5" Type="http://schemas.openxmlformats.org/officeDocument/2006/relationships/slide" Target="/ppt/slides/slide18.xml"/><Relationship Id="rId6" Type="http://schemas.openxmlformats.org/officeDocument/2006/relationships/slide" Target="/ppt/slides/slide18.xml"/><Relationship Id="rId7" Type="http://schemas.openxmlformats.org/officeDocument/2006/relationships/slide" Target="/ppt/slides/slide18.xml"/><Relationship Id="rId8" Type="http://schemas.openxmlformats.org/officeDocument/2006/relationships/slide" Target="/ppt/slides/slide18.xml"/><Relationship Id="rId11" Type="http://schemas.openxmlformats.org/officeDocument/2006/relationships/slide" Target="/ppt/slides/slide18.xml"/><Relationship Id="rId10" Type="http://schemas.openxmlformats.org/officeDocument/2006/relationships/slide" Target="/ppt/slides/slide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6.xml"/><Relationship Id="rId3" Type="http://schemas.openxmlformats.org/officeDocument/2006/relationships/image" Target="../media/image21.png"/><Relationship Id="rId4" Type="http://schemas.openxmlformats.org/officeDocument/2006/relationships/image" Target="../media/image17.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7.xml"/><Relationship Id="rId3" Type="http://schemas.openxmlformats.org/officeDocument/2006/relationships/image" Target="../media/image43.jpg"/><Relationship Id="rId4" Type="http://schemas.openxmlformats.org/officeDocument/2006/relationships/image" Target="../media/image3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8.xml"/><Relationship Id="rId2" Type="http://schemas.openxmlformats.org/officeDocument/2006/relationships/notesSlide" Target="../notesSlides/notesSlide9.xml"/><Relationship Id="rId3" Type="http://schemas.openxmlformats.org/officeDocument/2006/relationships/image" Target="../media/image38.png"/><Relationship Id="rId4" Type="http://schemas.openxmlformats.org/officeDocument/2006/relationships/image" Target="../media/image32.png"/><Relationship Id="rId5" Type="http://schemas.openxmlformats.org/officeDocument/2006/relationships/image" Target="../media/image35.png"/><Relationship Id="rId6" Type="http://schemas.openxmlformats.org/officeDocument/2006/relationships/image" Target="../media/image40.png"/><Relationship Id="rId7" Type="http://schemas.openxmlformats.org/officeDocument/2006/relationships/image" Target="../media/image3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pic>
        <p:nvPicPr>
          <p:cNvPr id="557" name="Google Shape;557;p54"/>
          <p:cNvPicPr preferRelativeResize="0"/>
          <p:nvPr/>
        </p:nvPicPr>
        <p:blipFill rotWithShape="1">
          <a:blip r:embed="rId3">
            <a:alphaModFix amt="87000"/>
          </a:blip>
          <a:srcRect b="0" l="0" r="0" t="0"/>
          <a:stretch/>
        </p:blipFill>
        <p:spPr>
          <a:xfrm rot="117636">
            <a:off x="5518082" y="871043"/>
            <a:ext cx="2469035" cy="2469050"/>
          </a:xfrm>
          <a:prstGeom prst="rect">
            <a:avLst/>
          </a:prstGeom>
          <a:noFill/>
          <a:ln>
            <a:noFill/>
          </a:ln>
        </p:spPr>
      </p:pic>
      <p:grpSp>
        <p:nvGrpSpPr>
          <p:cNvPr id="558" name="Google Shape;558;p54"/>
          <p:cNvGrpSpPr/>
          <p:nvPr/>
        </p:nvGrpSpPr>
        <p:grpSpPr>
          <a:xfrm flipH="1">
            <a:off x="5765142" y="1332626"/>
            <a:ext cx="3046765" cy="5044129"/>
            <a:chOff x="1559750" y="1367850"/>
            <a:chExt cx="2473425" cy="4094925"/>
          </a:xfrm>
        </p:grpSpPr>
        <p:sp>
          <p:nvSpPr>
            <p:cNvPr id="559" name="Google Shape;559;p54"/>
            <p:cNvSpPr/>
            <p:nvPr/>
          </p:nvSpPr>
          <p:spPr>
            <a:xfrm>
              <a:off x="2808975" y="2514075"/>
              <a:ext cx="384850" cy="560525"/>
            </a:xfrm>
            <a:custGeom>
              <a:rect b="b" l="l" r="r" t="t"/>
              <a:pathLst>
                <a:path extrusionOk="0" h="22421" w="15394">
                  <a:moveTo>
                    <a:pt x="11012" y="0"/>
                  </a:moveTo>
                  <a:cubicBezTo>
                    <a:pt x="10777" y="0"/>
                    <a:pt x="10544" y="16"/>
                    <a:pt x="10315" y="45"/>
                  </a:cubicBezTo>
                  <a:cubicBezTo>
                    <a:pt x="9327" y="187"/>
                    <a:pt x="8418" y="547"/>
                    <a:pt x="7556" y="986"/>
                  </a:cubicBezTo>
                  <a:cubicBezTo>
                    <a:pt x="6694" y="1440"/>
                    <a:pt x="5879" y="1973"/>
                    <a:pt x="5142" y="2600"/>
                  </a:cubicBezTo>
                  <a:lnTo>
                    <a:pt x="5189" y="2632"/>
                  </a:lnTo>
                  <a:cubicBezTo>
                    <a:pt x="5565" y="2350"/>
                    <a:pt x="5973" y="2083"/>
                    <a:pt x="6380" y="1848"/>
                  </a:cubicBezTo>
                  <a:cubicBezTo>
                    <a:pt x="6788" y="1597"/>
                    <a:pt x="7211" y="1362"/>
                    <a:pt x="7634" y="1174"/>
                  </a:cubicBezTo>
                  <a:cubicBezTo>
                    <a:pt x="8496" y="767"/>
                    <a:pt x="9421" y="469"/>
                    <a:pt x="10346" y="375"/>
                  </a:cubicBezTo>
                  <a:cubicBezTo>
                    <a:pt x="10522" y="357"/>
                    <a:pt x="10699" y="348"/>
                    <a:pt x="10874" y="348"/>
                  </a:cubicBezTo>
                  <a:cubicBezTo>
                    <a:pt x="11167" y="348"/>
                    <a:pt x="11457" y="373"/>
                    <a:pt x="11741" y="422"/>
                  </a:cubicBezTo>
                  <a:cubicBezTo>
                    <a:pt x="12180" y="516"/>
                    <a:pt x="12619" y="688"/>
                    <a:pt x="12995" y="923"/>
                  </a:cubicBezTo>
                  <a:cubicBezTo>
                    <a:pt x="13773" y="1405"/>
                    <a:pt x="14334" y="2165"/>
                    <a:pt x="14741" y="2989"/>
                  </a:cubicBezTo>
                  <a:lnTo>
                    <a:pt x="14741" y="2989"/>
                  </a:lnTo>
                  <a:cubicBezTo>
                    <a:pt x="14816" y="3707"/>
                    <a:pt x="14860" y="4438"/>
                    <a:pt x="14860" y="5155"/>
                  </a:cubicBezTo>
                  <a:cubicBezTo>
                    <a:pt x="14860" y="5908"/>
                    <a:pt x="14829" y="6660"/>
                    <a:pt x="14766" y="7397"/>
                  </a:cubicBezTo>
                  <a:cubicBezTo>
                    <a:pt x="14641" y="8886"/>
                    <a:pt x="14359" y="10359"/>
                    <a:pt x="13904" y="11754"/>
                  </a:cubicBezTo>
                  <a:cubicBezTo>
                    <a:pt x="13434" y="13165"/>
                    <a:pt x="12776" y="14513"/>
                    <a:pt x="11882" y="15688"/>
                  </a:cubicBezTo>
                  <a:cubicBezTo>
                    <a:pt x="10989" y="16864"/>
                    <a:pt x="9876" y="17852"/>
                    <a:pt x="8590" y="18588"/>
                  </a:cubicBezTo>
                  <a:lnTo>
                    <a:pt x="8575" y="18604"/>
                  </a:lnTo>
                  <a:lnTo>
                    <a:pt x="8559" y="18620"/>
                  </a:lnTo>
                  <a:cubicBezTo>
                    <a:pt x="7854" y="19200"/>
                    <a:pt x="7101" y="19764"/>
                    <a:pt x="6318" y="20281"/>
                  </a:cubicBezTo>
                  <a:cubicBezTo>
                    <a:pt x="5550" y="20783"/>
                    <a:pt x="4750" y="21269"/>
                    <a:pt x="3904" y="21629"/>
                  </a:cubicBezTo>
                  <a:cubicBezTo>
                    <a:pt x="3481" y="21817"/>
                    <a:pt x="3057" y="21974"/>
                    <a:pt x="2603" y="22068"/>
                  </a:cubicBezTo>
                  <a:cubicBezTo>
                    <a:pt x="2391" y="22113"/>
                    <a:pt x="2175" y="22140"/>
                    <a:pt x="1961" y="22140"/>
                  </a:cubicBezTo>
                  <a:cubicBezTo>
                    <a:pt x="1732" y="22140"/>
                    <a:pt x="1505" y="22109"/>
                    <a:pt x="1286" y="22037"/>
                  </a:cubicBezTo>
                  <a:cubicBezTo>
                    <a:pt x="1082" y="21974"/>
                    <a:pt x="894" y="21848"/>
                    <a:pt x="753" y="21692"/>
                  </a:cubicBezTo>
                  <a:cubicBezTo>
                    <a:pt x="597" y="21535"/>
                    <a:pt x="471" y="21347"/>
                    <a:pt x="377" y="21143"/>
                  </a:cubicBezTo>
                  <a:cubicBezTo>
                    <a:pt x="205" y="20736"/>
                    <a:pt x="142" y="20265"/>
                    <a:pt x="111" y="19795"/>
                  </a:cubicBezTo>
                  <a:lnTo>
                    <a:pt x="1" y="19811"/>
                  </a:lnTo>
                  <a:cubicBezTo>
                    <a:pt x="1" y="20281"/>
                    <a:pt x="32" y="20751"/>
                    <a:pt x="205" y="21221"/>
                  </a:cubicBezTo>
                  <a:cubicBezTo>
                    <a:pt x="299" y="21441"/>
                    <a:pt x="424" y="21660"/>
                    <a:pt x="581" y="21848"/>
                  </a:cubicBezTo>
                  <a:cubicBezTo>
                    <a:pt x="753" y="22037"/>
                    <a:pt x="973" y="22178"/>
                    <a:pt x="1208" y="22272"/>
                  </a:cubicBezTo>
                  <a:cubicBezTo>
                    <a:pt x="1479" y="22380"/>
                    <a:pt x="1766" y="22421"/>
                    <a:pt x="2050" y="22421"/>
                  </a:cubicBezTo>
                  <a:cubicBezTo>
                    <a:pt x="2259" y="22421"/>
                    <a:pt x="2467" y="22399"/>
                    <a:pt x="2666" y="22366"/>
                  </a:cubicBezTo>
                  <a:cubicBezTo>
                    <a:pt x="3136" y="22287"/>
                    <a:pt x="3606" y="22146"/>
                    <a:pt x="4045" y="21974"/>
                  </a:cubicBezTo>
                  <a:cubicBezTo>
                    <a:pt x="4923" y="21613"/>
                    <a:pt x="5769" y="21143"/>
                    <a:pt x="6568" y="20642"/>
                  </a:cubicBezTo>
                  <a:cubicBezTo>
                    <a:pt x="7368" y="20140"/>
                    <a:pt x="8136" y="19591"/>
                    <a:pt x="8873" y="18996"/>
                  </a:cubicBezTo>
                  <a:lnTo>
                    <a:pt x="8873" y="18996"/>
                  </a:lnTo>
                  <a:lnTo>
                    <a:pt x="8841" y="19027"/>
                  </a:lnTo>
                  <a:cubicBezTo>
                    <a:pt x="10189" y="18275"/>
                    <a:pt x="11381" y="17240"/>
                    <a:pt x="12321" y="16018"/>
                  </a:cubicBezTo>
                  <a:cubicBezTo>
                    <a:pt x="13261" y="14795"/>
                    <a:pt x="13951" y="13400"/>
                    <a:pt x="14437" y="11942"/>
                  </a:cubicBezTo>
                  <a:cubicBezTo>
                    <a:pt x="14907" y="10485"/>
                    <a:pt x="15189" y="8964"/>
                    <a:pt x="15315" y="7444"/>
                  </a:cubicBezTo>
                  <a:cubicBezTo>
                    <a:pt x="15377" y="6676"/>
                    <a:pt x="15393" y="5923"/>
                    <a:pt x="15377" y="5155"/>
                  </a:cubicBezTo>
                  <a:cubicBezTo>
                    <a:pt x="15362" y="4387"/>
                    <a:pt x="15315" y="3635"/>
                    <a:pt x="15205" y="2867"/>
                  </a:cubicBezTo>
                  <a:lnTo>
                    <a:pt x="15189" y="2836"/>
                  </a:lnTo>
                  <a:lnTo>
                    <a:pt x="15174" y="2788"/>
                  </a:lnTo>
                  <a:cubicBezTo>
                    <a:pt x="14954" y="2350"/>
                    <a:pt x="14688" y="1926"/>
                    <a:pt x="14359" y="1550"/>
                  </a:cubicBezTo>
                  <a:cubicBezTo>
                    <a:pt x="14029" y="1174"/>
                    <a:pt x="13653" y="829"/>
                    <a:pt x="13214" y="578"/>
                  </a:cubicBezTo>
                  <a:cubicBezTo>
                    <a:pt x="12776" y="312"/>
                    <a:pt x="12290" y="140"/>
                    <a:pt x="11804" y="61"/>
                  </a:cubicBezTo>
                  <a:cubicBezTo>
                    <a:pt x="11539" y="20"/>
                    <a:pt x="11274" y="0"/>
                    <a:pt x="11012"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4"/>
            <p:cNvSpPr/>
            <p:nvPr/>
          </p:nvSpPr>
          <p:spPr>
            <a:xfrm>
              <a:off x="2969650" y="2536750"/>
              <a:ext cx="174000" cy="266875"/>
            </a:xfrm>
            <a:custGeom>
              <a:rect b="b" l="l" r="r" t="t"/>
              <a:pathLst>
                <a:path extrusionOk="0" h="10675" w="6960">
                  <a:moveTo>
                    <a:pt x="4029" y="1"/>
                  </a:moveTo>
                  <a:cubicBezTo>
                    <a:pt x="3966" y="1"/>
                    <a:pt x="3903" y="16"/>
                    <a:pt x="3809" y="16"/>
                  </a:cubicBezTo>
                  <a:lnTo>
                    <a:pt x="3794" y="16"/>
                  </a:lnTo>
                  <a:lnTo>
                    <a:pt x="3794" y="32"/>
                  </a:lnTo>
                  <a:cubicBezTo>
                    <a:pt x="3135" y="189"/>
                    <a:pt x="2493" y="424"/>
                    <a:pt x="1897" y="769"/>
                  </a:cubicBezTo>
                  <a:cubicBezTo>
                    <a:pt x="1317" y="1129"/>
                    <a:pt x="800" y="1615"/>
                    <a:pt x="455" y="2226"/>
                  </a:cubicBezTo>
                  <a:cubicBezTo>
                    <a:pt x="126" y="2838"/>
                    <a:pt x="0" y="3543"/>
                    <a:pt x="47" y="4217"/>
                  </a:cubicBezTo>
                  <a:cubicBezTo>
                    <a:pt x="63" y="4546"/>
                    <a:pt x="126" y="4875"/>
                    <a:pt x="204" y="5204"/>
                  </a:cubicBezTo>
                  <a:cubicBezTo>
                    <a:pt x="298" y="5518"/>
                    <a:pt x="408" y="5831"/>
                    <a:pt x="565" y="6129"/>
                  </a:cubicBezTo>
                  <a:lnTo>
                    <a:pt x="612" y="6098"/>
                  </a:lnTo>
                  <a:cubicBezTo>
                    <a:pt x="392" y="5487"/>
                    <a:pt x="283" y="4844"/>
                    <a:pt x="298" y="4201"/>
                  </a:cubicBezTo>
                  <a:cubicBezTo>
                    <a:pt x="314" y="3574"/>
                    <a:pt x="471" y="2947"/>
                    <a:pt x="800" y="2430"/>
                  </a:cubicBezTo>
                  <a:cubicBezTo>
                    <a:pt x="1113" y="1897"/>
                    <a:pt x="1599" y="1490"/>
                    <a:pt x="2148" y="1192"/>
                  </a:cubicBezTo>
                  <a:cubicBezTo>
                    <a:pt x="2696" y="894"/>
                    <a:pt x="3292" y="690"/>
                    <a:pt x="3919" y="549"/>
                  </a:cubicBezTo>
                  <a:lnTo>
                    <a:pt x="3919" y="549"/>
                  </a:lnTo>
                  <a:lnTo>
                    <a:pt x="3888" y="565"/>
                  </a:lnTo>
                  <a:cubicBezTo>
                    <a:pt x="3935" y="549"/>
                    <a:pt x="3997" y="549"/>
                    <a:pt x="4044" y="549"/>
                  </a:cubicBezTo>
                  <a:lnTo>
                    <a:pt x="4217" y="549"/>
                  </a:lnTo>
                  <a:cubicBezTo>
                    <a:pt x="4327" y="565"/>
                    <a:pt x="4452" y="581"/>
                    <a:pt x="4562" y="596"/>
                  </a:cubicBezTo>
                  <a:cubicBezTo>
                    <a:pt x="4781" y="643"/>
                    <a:pt x="4985" y="722"/>
                    <a:pt x="5173" y="847"/>
                  </a:cubicBezTo>
                  <a:cubicBezTo>
                    <a:pt x="5565" y="1066"/>
                    <a:pt x="5863" y="1427"/>
                    <a:pt x="6051" y="1850"/>
                  </a:cubicBezTo>
                  <a:cubicBezTo>
                    <a:pt x="6239" y="2289"/>
                    <a:pt x="6333" y="2759"/>
                    <a:pt x="6380" y="3245"/>
                  </a:cubicBezTo>
                  <a:cubicBezTo>
                    <a:pt x="6427" y="3731"/>
                    <a:pt x="6411" y="4233"/>
                    <a:pt x="6380" y="4719"/>
                  </a:cubicBezTo>
                  <a:cubicBezTo>
                    <a:pt x="6301" y="5722"/>
                    <a:pt x="6113" y="6709"/>
                    <a:pt x="5878" y="7697"/>
                  </a:cubicBezTo>
                  <a:cubicBezTo>
                    <a:pt x="5659" y="8684"/>
                    <a:pt x="5377" y="9656"/>
                    <a:pt x="5079" y="10643"/>
                  </a:cubicBezTo>
                  <a:lnTo>
                    <a:pt x="5189" y="10675"/>
                  </a:lnTo>
                  <a:cubicBezTo>
                    <a:pt x="5596" y="9734"/>
                    <a:pt x="5957" y="8778"/>
                    <a:pt x="6254" y="7791"/>
                  </a:cubicBezTo>
                  <a:cubicBezTo>
                    <a:pt x="6552" y="6819"/>
                    <a:pt x="6787" y="5800"/>
                    <a:pt x="6897" y="4766"/>
                  </a:cubicBezTo>
                  <a:cubicBezTo>
                    <a:pt x="6944" y="4248"/>
                    <a:pt x="6960" y="3731"/>
                    <a:pt x="6928" y="3198"/>
                  </a:cubicBezTo>
                  <a:cubicBezTo>
                    <a:pt x="6881" y="2665"/>
                    <a:pt x="6787" y="2132"/>
                    <a:pt x="6552" y="1631"/>
                  </a:cubicBezTo>
                  <a:cubicBezTo>
                    <a:pt x="6443" y="1380"/>
                    <a:pt x="6301" y="1129"/>
                    <a:pt x="6113" y="910"/>
                  </a:cubicBezTo>
                  <a:cubicBezTo>
                    <a:pt x="5941" y="690"/>
                    <a:pt x="5706" y="502"/>
                    <a:pt x="5471" y="361"/>
                  </a:cubicBezTo>
                  <a:cubicBezTo>
                    <a:pt x="5220" y="220"/>
                    <a:pt x="4938" y="110"/>
                    <a:pt x="4671" y="63"/>
                  </a:cubicBezTo>
                  <a:cubicBezTo>
                    <a:pt x="4530" y="32"/>
                    <a:pt x="4389" y="16"/>
                    <a:pt x="4248"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4"/>
            <p:cNvSpPr/>
            <p:nvPr/>
          </p:nvSpPr>
          <p:spPr>
            <a:xfrm>
              <a:off x="2856800" y="2774225"/>
              <a:ext cx="135200" cy="117075"/>
            </a:xfrm>
            <a:custGeom>
              <a:rect b="b" l="l" r="r" t="t"/>
              <a:pathLst>
                <a:path extrusionOk="0" h="4683" w="5408">
                  <a:moveTo>
                    <a:pt x="1317" y="0"/>
                  </a:moveTo>
                  <a:lnTo>
                    <a:pt x="1207" y="47"/>
                  </a:lnTo>
                  <a:cubicBezTo>
                    <a:pt x="1254" y="204"/>
                    <a:pt x="1286" y="376"/>
                    <a:pt x="1301" y="533"/>
                  </a:cubicBezTo>
                  <a:cubicBezTo>
                    <a:pt x="1333" y="690"/>
                    <a:pt x="1333" y="862"/>
                    <a:pt x="1317" y="1019"/>
                  </a:cubicBezTo>
                  <a:cubicBezTo>
                    <a:pt x="1317" y="1176"/>
                    <a:pt x="1270" y="1333"/>
                    <a:pt x="1207" y="1442"/>
                  </a:cubicBezTo>
                  <a:cubicBezTo>
                    <a:pt x="1129" y="1568"/>
                    <a:pt x="1035" y="1662"/>
                    <a:pt x="909" y="1724"/>
                  </a:cubicBezTo>
                  <a:lnTo>
                    <a:pt x="862" y="1740"/>
                  </a:lnTo>
                  <a:lnTo>
                    <a:pt x="831" y="1787"/>
                  </a:lnTo>
                  <a:cubicBezTo>
                    <a:pt x="643" y="2101"/>
                    <a:pt x="455" y="2414"/>
                    <a:pt x="298" y="2759"/>
                  </a:cubicBezTo>
                  <a:cubicBezTo>
                    <a:pt x="235" y="2931"/>
                    <a:pt x="157" y="3104"/>
                    <a:pt x="110" y="3292"/>
                  </a:cubicBezTo>
                  <a:cubicBezTo>
                    <a:pt x="47" y="3480"/>
                    <a:pt x="0" y="3668"/>
                    <a:pt x="0" y="3887"/>
                  </a:cubicBezTo>
                  <a:cubicBezTo>
                    <a:pt x="0" y="3997"/>
                    <a:pt x="16" y="4107"/>
                    <a:pt x="47" y="4217"/>
                  </a:cubicBezTo>
                  <a:cubicBezTo>
                    <a:pt x="94" y="4342"/>
                    <a:pt x="173" y="4467"/>
                    <a:pt x="298" y="4546"/>
                  </a:cubicBezTo>
                  <a:cubicBezTo>
                    <a:pt x="408" y="4624"/>
                    <a:pt x="517" y="4655"/>
                    <a:pt x="643" y="4671"/>
                  </a:cubicBezTo>
                  <a:cubicBezTo>
                    <a:pt x="698" y="4679"/>
                    <a:pt x="753" y="4683"/>
                    <a:pt x="805" y="4683"/>
                  </a:cubicBezTo>
                  <a:cubicBezTo>
                    <a:pt x="858" y="4683"/>
                    <a:pt x="909" y="4679"/>
                    <a:pt x="956" y="4671"/>
                  </a:cubicBezTo>
                  <a:cubicBezTo>
                    <a:pt x="1364" y="4624"/>
                    <a:pt x="1709" y="4483"/>
                    <a:pt x="2054" y="4326"/>
                  </a:cubicBezTo>
                  <a:lnTo>
                    <a:pt x="2101" y="4311"/>
                  </a:lnTo>
                  <a:lnTo>
                    <a:pt x="2116" y="4279"/>
                  </a:lnTo>
                  <a:cubicBezTo>
                    <a:pt x="2351" y="4044"/>
                    <a:pt x="2586" y="3809"/>
                    <a:pt x="2837" y="3590"/>
                  </a:cubicBezTo>
                  <a:cubicBezTo>
                    <a:pt x="3088" y="3355"/>
                    <a:pt x="3339" y="3151"/>
                    <a:pt x="3605" y="2947"/>
                  </a:cubicBezTo>
                  <a:cubicBezTo>
                    <a:pt x="3872" y="2759"/>
                    <a:pt x="4154" y="2571"/>
                    <a:pt x="4452" y="2445"/>
                  </a:cubicBezTo>
                  <a:cubicBezTo>
                    <a:pt x="4608" y="2398"/>
                    <a:pt x="4750" y="2351"/>
                    <a:pt x="4906" y="2336"/>
                  </a:cubicBezTo>
                  <a:cubicBezTo>
                    <a:pt x="5063" y="2336"/>
                    <a:pt x="5220" y="2367"/>
                    <a:pt x="5361" y="2477"/>
                  </a:cubicBezTo>
                  <a:lnTo>
                    <a:pt x="5408" y="2398"/>
                  </a:lnTo>
                  <a:cubicBezTo>
                    <a:pt x="5282" y="2273"/>
                    <a:pt x="5094" y="2195"/>
                    <a:pt x="4922" y="2179"/>
                  </a:cubicBezTo>
                  <a:cubicBezTo>
                    <a:pt x="4889" y="2176"/>
                    <a:pt x="4855" y="2175"/>
                    <a:pt x="4822" y="2175"/>
                  </a:cubicBezTo>
                  <a:cubicBezTo>
                    <a:pt x="4668" y="2175"/>
                    <a:pt x="4518" y="2203"/>
                    <a:pt x="4389" y="2242"/>
                  </a:cubicBezTo>
                  <a:cubicBezTo>
                    <a:pt x="4044" y="2351"/>
                    <a:pt x="3731" y="2508"/>
                    <a:pt x="3433" y="2696"/>
                  </a:cubicBezTo>
                  <a:cubicBezTo>
                    <a:pt x="3135" y="2884"/>
                    <a:pt x="2853" y="3088"/>
                    <a:pt x="2586" y="3307"/>
                  </a:cubicBezTo>
                  <a:cubicBezTo>
                    <a:pt x="2344" y="3520"/>
                    <a:pt x="2086" y="3732"/>
                    <a:pt x="1842" y="3973"/>
                  </a:cubicBezTo>
                  <a:lnTo>
                    <a:pt x="1842" y="3973"/>
                  </a:lnTo>
                  <a:cubicBezTo>
                    <a:pt x="1531" y="4105"/>
                    <a:pt x="1220" y="4218"/>
                    <a:pt x="909" y="4248"/>
                  </a:cubicBezTo>
                  <a:cubicBezTo>
                    <a:pt x="870" y="4252"/>
                    <a:pt x="832" y="4254"/>
                    <a:pt x="795" y="4254"/>
                  </a:cubicBezTo>
                  <a:cubicBezTo>
                    <a:pt x="686" y="4254"/>
                    <a:pt x="592" y="4236"/>
                    <a:pt x="533" y="4201"/>
                  </a:cubicBezTo>
                  <a:cubicBezTo>
                    <a:pt x="502" y="4170"/>
                    <a:pt x="470" y="4138"/>
                    <a:pt x="455" y="4076"/>
                  </a:cubicBezTo>
                  <a:cubicBezTo>
                    <a:pt x="423" y="4029"/>
                    <a:pt x="423" y="3966"/>
                    <a:pt x="423" y="3887"/>
                  </a:cubicBezTo>
                  <a:cubicBezTo>
                    <a:pt x="423" y="3574"/>
                    <a:pt x="533" y="3229"/>
                    <a:pt x="659" y="2916"/>
                  </a:cubicBezTo>
                  <a:cubicBezTo>
                    <a:pt x="795" y="2597"/>
                    <a:pt x="946" y="2278"/>
                    <a:pt x="1112" y="1988"/>
                  </a:cubicBezTo>
                  <a:lnTo>
                    <a:pt x="1112" y="1988"/>
                  </a:lnTo>
                  <a:cubicBezTo>
                    <a:pt x="1270" y="1892"/>
                    <a:pt x="1390" y="1750"/>
                    <a:pt x="1474" y="1583"/>
                  </a:cubicBezTo>
                  <a:cubicBezTo>
                    <a:pt x="1552" y="1395"/>
                    <a:pt x="1583" y="1207"/>
                    <a:pt x="1568" y="1019"/>
                  </a:cubicBezTo>
                  <a:cubicBezTo>
                    <a:pt x="1568" y="847"/>
                    <a:pt x="1536" y="659"/>
                    <a:pt x="1505" y="502"/>
                  </a:cubicBezTo>
                  <a:cubicBezTo>
                    <a:pt x="1458" y="329"/>
                    <a:pt x="1395" y="157"/>
                    <a:pt x="1317"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4"/>
            <p:cNvSpPr/>
            <p:nvPr/>
          </p:nvSpPr>
          <p:spPr>
            <a:xfrm>
              <a:off x="2691425" y="4396900"/>
              <a:ext cx="375025" cy="650500"/>
            </a:xfrm>
            <a:custGeom>
              <a:rect b="b" l="l" r="r" t="t"/>
              <a:pathLst>
                <a:path extrusionOk="0" h="26020" w="15001">
                  <a:moveTo>
                    <a:pt x="14970" y="1"/>
                  </a:moveTo>
                  <a:cubicBezTo>
                    <a:pt x="12807" y="1443"/>
                    <a:pt x="10863" y="3167"/>
                    <a:pt x="9076" y="5063"/>
                  </a:cubicBezTo>
                  <a:cubicBezTo>
                    <a:pt x="8183" y="6004"/>
                    <a:pt x="7336" y="6991"/>
                    <a:pt x="6537" y="8010"/>
                  </a:cubicBezTo>
                  <a:cubicBezTo>
                    <a:pt x="5753" y="9045"/>
                    <a:pt x="5016" y="10126"/>
                    <a:pt x="4327" y="11223"/>
                  </a:cubicBezTo>
                  <a:cubicBezTo>
                    <a:pt x="3668" y="12336"/>
                    <a:pt x="3041" y="13496"/>
                    <a:pt x="2509" y="14672"/>
                  </a:cubicBezTo>
                  <a:cubicBezTo>
                    <a:pt x="1976" y="15863"/>
                    <a:pt x="1505" y="17086"/>
                    <a:pt x="1129" y="18324"/>
                  </a:cubicBezTo>
                  <a:cubicBezTo>
                    <a:pt x="753" y="19578"/>
                    <a:pt x="471" y="20847"/>
                    <a:pt x="283" y="22133"/>
                  </a:cubicBezTo>
                  <a:cubicBezTo>
                    <a:pt x="95" y="23418"/>
                    <a:pt x="1" y="24719"/>
                    <a:pt x="16" y="26020"/>
                  </a:cubicBezTo>
                  <a:lnTo>
                    <a:pt x="126" y="26020"/>
                  </a:lnTo>
                  <a:cubicBezTo>
                    <a:pt x="142" y="25691"/>
                    <a:pt x="173" y="25377"/>
                    <a:pt x="204" y="25048"/>
                  </a:cubicBezTo>
                  <a:cubicBezTo>
                    <a:pt x="236" y="24735"/>
                    <a:pt x="267" y="24421"/>
                    <a:pt x="314" y="24092"/>
                  </a:cubicBezTo>
                  <a:cubicBezTo>
                    <a:pt x="393" y="23449"/>
                    <a:pt x="487" y="22822"/>
                    <a:pt x="612" y="22195"/>
                  </a:cubicBezTo>
                  <a:cubicBezTo>
                    <a:pt x="863" y="20926"/>
                    <a:pt x="1176" y="19688"/>
                    <a:pt x="1584" y="18481"/>
                  </a:cubicBezTo>
                  <a:cubicBezTo>
                    <a:pt x="1991" y="17258"/>
                    <a:pt x="2462" y="16067"/>
                    <a:pt x="3010" y="14907"/>
                  </a:cubicBezTo>
                  <a:cubicBezTo>
                    <a:pt x="3543" y="13747"/>
                    <a:pt x="4154" y="12618"/>
                    <a:pt x="4813" y="11521"/>
                  </a:cubicBezTo>
                  <a:cubicBezTo>
                    <a:pt x="5487" y="10424"/>
                    <a:pt x="6208" y="9374"/>
                    <a:pt x="6976" y="8339"/>
                  </a:cubicBezTo>
                  <a:cubicBezTo>
                    <a:pt x="7728" y="7305"/>
                    <a:pt x="8559" y="6317"/>
                    <a:pt x="9405" y="5361"/>
                  </a:cubicBezTo>
                  <a:cubicBezTo>
                    <a:pt x="10267" y="4405"/>
                    <a:pt x="11145" y="3480"/>
                    <a:pt x="12086" y="2587"/>
                  </a:cubicBezTo>
                  <a:cubicBezTo>
                    <a:pt x="13010" y="1693"/>
                    <a:pt x="13982" y="847"/>
                    <a:pt x="15001" y="48"/>
                  </a:cubicBezTo>
                  <a:lnTo>
                    <a:pt x="1497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4"/>
            <p:cNvSpPr/>
            <p:nvPr/>
          </p:nvSpPr>
          <p:spPr>
            <a:xfrm>
              <a:off x="2261950" y="4485850"/>
              <a:ext cx="541975" cy="976925"/>
            </a:xfrm>
            <a:custGeom>
              <a:rect b="b" l="l" r="r" t="t"/>
              <a:pathLst>
                <a:path extrusionOk="0" h="39077" w="21679">
                  <a:moveTo>
                    <a:pt x="21615" y="1"/>
                  </a:moveTo>
                  <a:cubicBezTo>
                    <a:pt x="20894" y="1740"/>
                    <a:pt x="20158" y="3465"/>
                    <a:pt x="19374" y="5173"/>
                  </a:cubicBezTo>
                  <a:cubicBezTo>
                    <a:pt x="18606" y="6882"/>
                    <a:pt x="17807" y="8590"/>
                    <a:pt x="16976" y="10267"/>
                  </a:cubicBezTo>
                  <a:cubicBezTo>
                    <a:pt x="16145" y="11960"/>
                    <a:pt x="15283" y="13622"/>
                    <a:pt x="14358" y="15252"/>
                  </a:cubicBezTo>
                  <a:cubicBezTo>
                    <a:pt x="13433" y="16882"/>
                    <a:pt x="12462" y="18481"/>
                    <a:pt x="11333" y="19954"/>
                  </a:cubicBezTo>
                  <a:cubicBezTo>
                    <a:pt x="11051" y="20330"/>
                    <a:pt x="10753" y="20691"/>
                    <a:pt x="10455" y="21020"/>
                  </a:cubicBezTo>
                  <a:cubicBezTo>
                    <a:pt x="10299" y="21192"/>
                    <a:pt x="10142" y="21365"/>
                    <a:pt x="9985" y="21537"/>
                  </a:cubicBezTo>
                  <a:cubicBezTo>
                    <a:pt x="9891" y="21616"/>
                    <a:pt x="9813" y="21694"/>
                    <a:pt x="9734" y="21772"/>
                  </a:cubicBezTo>
                  <a:cubicBezTo>
                    <a:pt x="9640" y="21851"/>
                    <a:pt x="9562" y="21929"/>
                    <a:pt x="9468" y="22023"/>
                  </a:cubicBezTo>
                  <a:cubicBezTo>
                    <a:pt x="8794" y="22681"/>
                    <a:pt x="8151" y="23371"/>
                    <a:pt x="7524" y="24092"/>
                  </a:cubicBezTo>
                  <a:cubicBezTo>
                    <a:pt x="6286" y="25518"/>
                    <a:pt x="5126" y="27023"/>
                    <a:pt x="4092" y="28606"/>
                  </a:cubicBezTo>
                  <a:cubicBezTo>
                    <a:pt x="3057" y="30189"/>
                    <a:pt x="2148" y="31851"/>
                    <a:pt x="1411" y="33591"/>
                  </a:cubicBezTo>
                  <a:cubicBezTo>
                    <a:pt x="1051" y="34468"/>
                    <a:pt x="753" y="35362"/>
                    <a:pt x="502" y="36287"/>
                  </a:cubicBezTo>
                  <a:cubicBezTo>
                    <a:pt x="251" y="37196"/>
                    <a:pt x="79" y="38136"/>
                    <a:pt x="1" y="39077"/>
                  </a:cubicBezTo>
                  <a:lnTo>
                    <a:pt x="110" y="39077"/>
                  </a:lnTo>
                  <a:cubicBezTo>
                    <a:pt x="377" y="37227"/>
                    <a:pt x="957" y="35425"/>
                    <a:pt x="1725" y="33732"/>
                  </a:cubicBezTo>
                  <a:cubicBezTo>
                    <a:pt x="2493" y="32023"/>
                    <a:pt x="3449" y="30409"/>
                    <a:pt x="4499" y="28857"/>
                  </a:cubicBezTo>
                  <a:cubicBezTo>
                    <a:pt x="5549" y="27321"/>
                    <a:pt x="6694" y="25848"/>
                    <a:pt x="7947" y="24453"/>
                  </a:cubicBezTo>
                  <a:cubicBezTo>
                    <a:pt x="8559" y="23747"/>
                    <a:pt x="9201" y="23073"/>
                    <a:pt x="9860" y="22415"/>
                  </a:cubicBezTo>
                  <a:cubicBezTo>
                    <a:pt x="9954" y="22337"/>
                    <a:pt x="10032" y="22258"/>
                    <a:pt x="10111" y="22180"/>
                  </a:cubicBezTo>
                  <a:cubicBezTo>
                    <a:pt x="10205" y="22101"/>
                    <a:pt x="10283" y="22007"/>
                    <a:pt x="10377" y="21929"/>
                  </a:cubicBezTo>
                  <a:cubicBezTo>
                    <a:pt x="10549" y="21757"/>
                    <a:pt x="10706" y="21584"/>
                    <a:pt x="10863" y="21412"/>
                  </a:cubicBezTo>
                  <a:cubicBezTo>
                    <a:pt x="11192" y="21051"/>
                    <a:pt x="11490" y="20675"/>
                    <a:pt x="11788" y="20299"/>
                  </a:cubicBezTo>
                  <a:cubicBezTo>
                    <a:pt x="12932" y="18778"/>
                    <a:pt x="13904" y="17164"/>
                    <a:pt x="14829" y="15518"/>
                  </a:cubicBezTo>
                  <a:cubicBezTo>
                    <a:pt x="15738" y="13857"/>
                    <a:pt x="16584" y="12180"/>
                    <a:pt x="17383" y="10471"/>
                  </a:cubicBezTo>
                  <a:cubicBezTo>
                    <a:pt x="18982" y="7054"/>
                    <a:pt x="20409" y="3574"/>
                    <a:pt x="21678" y="32"/>
                  </a:cubicBezTo>
                  <a:lnTo>
                    <a:pt x="21615"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4"/>
            <p:cNvSpPr/>
            <p:nvPr/>
          </p:nvSpPr>
          <p:spPr>
            <a:xfrm>
              <a:off x="3622875" y="3374550"/>
              <a:ext cx="410300" cy="1275900"/>
            </a:xfrm>
            <a:custGeom>
              <a:rect b="b" l="l" r="r" t="t"/>
              <a:pathLst>
                <a:path extrusionOk="0" h="51036" w="16412">
                  <a:moveTo>
                    <a:pt x="424" y="0"/>
                  </a:moveTo>
                  <a:cubicBezTo>
                    <a:pt x="189" y="1113"/>
                    <a:pt x="95" y="2257"/>
                    <a:pt x="48" y="3386"/>
                  </a:cubicBezTo>
                  <a:cubicBezTo>
                    <a:pt x="1" y="4514"/>
                    <a:pt x="1" y="5659"/>
                    <a:pt x="48" y="6787"/>
                  </a:cubicBezTo>
                  <a:cubicBezTo>
                    <a:pt x="142" y="9060"/>
                    <a:pt x="408" y="11317"/>
                    <a:pt x="769" y="13559"/>
                  </a:cubicBezTo>
                  <a:cubicBezTo>
                    <a:pt x="1521" y="18041"/>
                    <a:pt x="2744" y="22430"/>
                    <a:pt x="4248" y="26709"/>
                  </a:cubicBezTo>
                  <a:cubicBezTo>
                    <a:pt x="5753" y="30988"/>
                    <a:pt x="7556" y="35173"/>
                    <a:pt x="9593" y="39217"/>
                  </a:cubicBezTo>
                  <a:cubicBezTo>
                    <a:pt x="10612" y="41239"/>
                    <a:pt x="11678" y="43246"/>
                    <a:pt x="12791" y="45221"/>
                  </a:cubicBezTo>
                  <a:cubicBezTo>
                    <a:pt x="13919" y="47180"/>
                    <a:pt x="15079" y="49124"/>
                    <a:pt x="16302" y="51036"/>
                  </a:cubicBezTo>
                  <a:lnTo>
                    <a:pt x="16412" y="50973"/>
                  </a:lnTo>
                  <a:cubicBezTo>
                    <a:pt x="15267" y="49014"/>
                    <a:pt x="14154" y="47055"/>
                    <a:pt x="13104" y="45048"/>
                  </a:cubicBezTo>
                  <a:cubicBezTo>
                    <a:pt x="12023" y="43058"/>
                    <a:pt x="10988" y="41051"/>
                    <a:pt x="10016" y="39014"/>
                  </a:cubicBezTo>
                  <a:cubicBezTo>
                    <a:pt x="9045" y="36976"/>
                    <a:pt x="8104" y="34923"/>
                    <a:pt x="7226" y="32838"/>
                  </a:cubicBezTo>
                  <a:cubicBezTo>
                    <a:pt x="6349" y="30753"/>
                    <a:pt x="5534" y="28653"/>
                    <a:pt x="4781" y="26521"/>
                  </a:cubicBezTo>
                  <a:cubicBezTo>
                    <a:pt x="4029" y="24405"/>
                    <a:pt x="3339" y="22242"/>
                    <a:pt x="2744" y="20079"/>
                  </a:cubicBezTo>
                  <a:cubicBezTo>
                    <a:pt x="2132" y="17900"/>
                    <a:pt x="1631" y="15706"/>
                    <a:pt x="1207" y="13480"/>
                  </a:cubicBezTo>
                  <a:cubicBezTo>
                    <a:pt x="800" y="11270"/>
                    <a:pt x="486" y="9029"/>
                    <a:pt x="345" y="6772"/>
                  </a:cubicBezTo>
                  <a:cubicBezTo>
                    <a:pt x="267" y="5643"/>
                    <a:pt x="220" y="4514"/>
                    <a:pt x="236" y="3386"/>
                  </a:cubicBezTo>
                  <a:cubicBezTo>
                    <a:pt x="236" y="2822"/>
                    <a:pt x="251" y="2257"/>
                    <a:pt x="298" y="1709"/>
                  </a:cubicBezTo>
                  <a:cubicBezTo>
                    <a:pt x="330" y="1145"/>
                    <a:pt x="377" y="580"/>
                    <a:pt x="471" y="16"/>
                  </a:cubicBezTo>
                  <a:lnTo>
                    <a:pt x="424"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4"/>
            <p:cNvSpPr/>
            <p:nvPr/>
          </p:nvSpPr>
          <p:spPr>
            <a:xfrm>
              <a:off x="1669475" y="2640000"/>
              <a:ext cx="118350" cy="75475"/>
            </a:xfrm>
            <a:custGeom>
              <a:rect b="b" l="l" r="r" t="t"/>
              <a:pathLst>
                <a:path extrusionOk="0" h="3019" w="4734">
                  <a:moveTo>
                    <a:pt x="630" y="0"/>
                  </a:moveTo>
                  <a:cubicBezTo>
                    <a:pt x="247" y="0"/>
                    <a:pt x="141" y="228"/>
                    <a:pt x="141" y="228"/>
                  </a:cubicBezTo>
                  <a:cubicBezTo>
                    <a:pt x="0" y="698"/>
                    <a:pt x="2649" y="1560"/>
                    <a:pt x="2649" y="1560"/>
                  </a:cubicBezTo>
                  <a:cubicBezTo>
                    <a:pt x="3260" y="1701"/>
                    <a:pt x="4734" y="3018"/>
                    <a:pt x="4734" y="3018"/>
                  </a:cubicBezTo>
                  <a:cubicBezTo>
                    <a:pt x="2380" y="505"/>
                    <a:pt x="1199" y="0"/>
                    <a:pt x="630"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4"/>
            <p:cNvSpPr/>
            <p:nvPr/>
          </p:nvSpPr>
          <p:spPr>
            <a:xfrm>
              <a:off x="1673375" y="2774600"/>
              <a:ext cx="85075" cy="217525"/>
            </a:xfrm>
            <a:custGeom>
              <a:rect b="b" l="l" r="r" t="t"/>
              <a:pathLst>
                <a:path extrusionOk="0" h="8701" w="3403">
                  <a:moveTo>
                    <a:pt x="2634" y="1"/>
                  </a:moveTo>
                  <a:lnTo>
                    <a:pt x="2524" y="17"/>
                  </a:lnTo>
                  <a:cubicBezTo>
                    <a:pt x="2524" y="455"/>
                    <a:pt x="2477" y="894"/>
                    <a:pt x="2352" y="1302"/>
                  </a:cubicBezTo>
                  <a:cubicBezTo>
                    <a:pt x="2227" y="1725"/>
                    <a:pt x="2038" y="2101"/>
                    <a:pt x="1756" y="2383"/>
                  </a:cubicBezTo>
                  <a:cubicBezTo>
                    <a:pt x="1694" y="2462"/>
                    <a:pt x="1615" y="2524"/>
                    <a:pt x="1537" y="2587"/>
                  </a:cubicBezTo>
                  <a:cubicBezTo>
                    <a:pt x="1490" y="2618"/>
                    <a:pt x="1474" y="2634"/>
                    <a:pt x="1411" y="2666"/>
                  </a:cubicBezTo>
                  <a:cubicBezTo>
                    <a:pt x="1349" y="2713"/>
                    <a:pt x="1317" y="2760"/>
                    <a:pt x="1270" y="2791"/>
                  </a:cubicBezTo>
                  <a:cubicBezTo>
                    <a:pt x="1082" y="2948"/>
                    <a:pt x="910" y="3120"/>
                    <a:pt x="769" y="3308"/>
                  </a:cubicBezTo>
                  <a:cubicBezTo>
                    <a:pt x="471" y="3684"/>
                    <a:pt x="236" y="4123"/>
                    <a:pt x="110" y="4609"/>
                  </a:cubicBezTo>
                  <a:cubicBezTo>
                    <a:pt x="1" y="5095"/>
                    <a:pt x="48" y="5628"/>
                    <a:pt x="236" y="6083"/>
                  </a:cubicBezTo>
                  <a:cubicBezTo>
                    <a:pt x="424" y="6553"/>
                    <a:pt x="706" y="6945"/>
                    <a:pt x="1051" y="7274"/>
                  </a:cubicBezTo>
                  <a:cubicBezTo>
                    <a:pt x="1725" y="7932"/>
                    <a:pt x="2540" y="8371"/>
                    <a:pt x="3371" y="8700"/>
                  </a:cubicBezTo>
                  <a:lnTo>
                    <a:pt x="3402" y="8653"/>
                  </a:lnTo>
                  <a:cubicBezTo>
                    <a:pt x="2665" y="8136"/>
                    <a:pt x="1929" y="7619"/>
                    <a:pt x="1380" y="6960"/>
                  </a:cubicBezTo>
                  <a:cubicBezTo>
                    <a:pt x="1098" y="6647"/>
                    <a:pt x="863" y="6286"/>
                    <a:pt x="737" y="5910"/>
                  </a:cubicBezTo>
                  <a:cubicBezTo>
                    <a:pt x="596" y="5518"/>
                    <a:pt x="581" y="5126"/>
                    <a:pt x="675" y="4735"/>
                  </a:cubicBezTo>
                  <a:cubicBezTo>
                    <a:pt x="753" y="4343"/>
                    <a:pt x="957" y="3982"/>
                    <a:pt x="1192" y="3653"/>
                  </a:cubicBezTo>
                  <a:cubicBezTo>
                    <a:pt x="1317" y="3481"/>
                    <a:pt x="1458" y="3324"/>
                    <a:pt x="1615" y="3183"/>
                  </a:cubicBezTo>
                  <a:cubicBezTo>
                    <a:pt x="1647" y="3151"/>
                    <a:pt x="1694" y="3104"/>
                    <a:pt x="1709" y="3089"/>
                  </a:cubicBezTo>
                  <a:cubicBezTo>
                    <a:pt x="1756" y="3057"/>
                    <a:pt x="1819" y="3010"/>
                    <a:pt x="1866" y="2963"/>
                  </a:cubicBezTo>
                  <a:cubicBezTo>
                    <a:pt x="1960" y="2885"/>
                    <a:pt x="2038" y="2791"/>
                    <a:pt x="2117" y="2697"/>
                  </a:cubicBezTo>
                  <a:cubicBezTo>
                    <a:pt x="2446" y="2321"/>
                    <a:pt x="2603" y="1850"/>
                    <a:pt x="2681" y="1380"/>
                  </a:cubicBezTo>
                  <a:cubicBezTo>
                    <a:pt x="2744" y="910"/>
                    <a:pt x="2744" y="455"/>
                    <a:pt x="263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4"/>
            <p:cNvSpPr/>
            <p:nvPr/>
          </p:nvSpPr>
          <p:spPr>
            <a:xfrm>
              <a:off x="1698450" y="2987775"/>
              <a:ext cx="228875" cy="326850"/>
            </a:xfrm>
            <a:custGeom>
              <a:rect b="b" l="l" r="r" t="t"/>
              <a:pathLst>
                <a:path extrusionOk="0" h="13074" w="9155">
                  <a:moveTo>
                    <a:pt x="2274" y="1"/>
                  </a:moveTo>
                  <a:cubicBezTo>
                    <a:pt x="2054" y="16"/>
                    <a:pt x="1835" y="63"/>
                    <a:pt x="1615" y="142"/>
                  </a:cubicBezTo>
                  <a:cubicBezTo>
                    <a:pt x="1176" y="283"/>
                    <a:pt x="785" y="596"/>
                    <a:pt x="534" y="988"/>
                  </a:cubicBezTo>
                  <a:cubicBezTo>
                    <a:pt x="283" y="1380"/>
                    <a:pt x="158" y="1819"/>
                    <a:pt x="79" y="2242"/>
                  </a:cubicBezTo>
                  <a:cubicBezTo>
                    <a:pt x="17" y="2665"/>
                    <a:pt x="1" y="3104"/>
                    <a:pt x="17" y="3527"/>
                  </a:cubicBezTo>
                  <a:lnTo>
                    <a:pt x="17" y="3543"/>
                  </a:lnTo>
                  <a:cubicBezTo>
                    <a:pt x="48" y="3716"/>
                    <a:pt x="79" y="3841"/>
                    <a:pt x="126" y="3982"/>
                  </a:cubicBezTo>
                  <a:cubicBezTo>
                    <a:pt x="173" y="4107"/>
                    <a:pt x="220" y="4248"/>
                    <a:pt x="283" y="4374"/>
                  </a:cubicBezTo>
                  <a:cubicBezTo>
                    <a:pt x="393" y="4640"/>
                    <a:pt x="534" y="4875"/>
                    <a:pt x="706" y="5111"/>
                  </a:cubicBezTo>
                  <a:cubicBezTo>
                    <a:pt x="1051" y="5565"/>
                    <a:pt x="1490" y="5941"/>
                    <a:pt x="1976" y="6223"/>
                  </a:cubicBezTo>
                  <a:cubicBezTo>
                    <a:pt x="2101" y="6286"/>
                    <a:pt x="2227" y="6349"/>
                    <a:pt x="2352" y="6412"/>
                  </a:cubicBezTo>
                  <a:cubicBezTo>
                    <a:pt x="2493" y="6459"/>
                    <a:pt x="2587" y="6506"/>
                    <a:pt x="2713" y="6553"/>
                  </a:cubicBezTo>
                  <a:cubicBezTo>
                    <a:pt x="2932" y="6662"/>
                    <a:pt x="3151" y="6788"/>
                    <a:pt x="3355" y="6929"/>
                  </a:cubicBezTo>
                  <a:cubicBezTo>
                    <a:pt x="3559" y="7070"/>
                    <a:pt x="3747" y="7227"/>
                    <a:pt x="3857" y="7399"/>
                  </a:cubicBezTo>
                  <a:cubicBezTo>
                    <a:pt x="3920" y="7477"/>
                    <a:pt x="3967" y="7571"/>
                    <a:pt x="3967" y="7650"/>
                  </a:cubicBezTo>
                  <a:cubicBezTo>
                    <a:pt x="3981" y="7722"/>
                    <a:pt x="3969" y="7793"/>
                    <a:pt x="3943" y="7865"/>
                  </a:cubicBezTo>
                  <a:lnTo>
                    <a:pt x="3943" y="7865"/>
                  </a:lnTo>
                  <a:cubicBezTo>
                    <a:pt x="3622" y="8233"/>
                    <a:pt x="3317" y="8616"/>
                    <a:pt x="3026" y="9013"/>
                  </a:cubicBezTo>
                  <a:cubicBezTo>
                    <a:pt x="2744" y="9405"/>
                    <a:pt x="2477" y="9829"/>
                    <a:pt x="2227" y="10252"/>
                  </a:cubicBezTo>
                  <a:cubicBezTo>
                    <a:pt x="1976" y="10691"/>
                    <a:pt x="1756" y="11129"/>
                    <a:pt x="1584" y="11600"/>
                  </a:cubicBezTo>
                  <a:cubicBezTo>
                    <a:pt x="1412" y="12070"/>
                    <a:pt x="1286" y="12572"/>
                    <a:pt x="1286" y="13073"/>
                  </a:cubicBezTo>
                  <a:lnTo>
                    <a:pt x="1396" y="13073"/>
                  </a:lnTo>
                  <a:cubicBezTo>
                    <a:pt x="1427" y="12838"/>
                    <a:pt x="1474" y="12603"/>
                    <a:pt x="1553" y="12368"/>
                  </a:cubicBezTo>
                  <a:cubicBezTo>
                    <a:pt x="1615" y="12133"/>
                    <a:pt x="1709" y="11913"/>
                    <a:pt x="1803" y="11694"/>
                  </a:cubicBezTo>
                  <a:cubicBezTo>
                    <a:pt x="2007" y="11255"/>
                    <a:pt x="2242" y="10832"/>
                    <a:pt x="2509" y="10440"/>
                  </a:cubicBezTo>
                  <a:cubicBezTo>
                    <a:pt x="2775" y="10032"/>
                    <a:pt x="3057" y="9640"/>
                    <a:pt x="3371" y="9264"/>
                  </a:cubicBezTo>
                  <a:cubicBezTo>
                    <a:pt x="3669" y="8888"/>
                    <a:pt x="3982" y="8512"/>
                    <a:pt x="4311" y="8167"/>
                  </a:cubicBezTo>
                  <a:lnTo>
                    <a:pt x="4327" y="8151"/>
                  </a:lnTo>
                  <a:lnTo>
                    <a:pt x="4343" y="8120"/>
                  </a:lnTo>
                  <a:cubicBezTo>
                    <a:pt x="4437" y="7963"/>
                    <a:pt x="4484" y="7775"/>
                    <a:pt x="4452" y="7603"/>
                  </a:cubicBezTo>
                  <a:cubicBezTo>
                    <a:pt x="4437" y="7415"/>
                    <a:pt x="4374" y="7258"/>
                    <a:pt x="4280" y="7117"/>
                  </a:cubicBezTo>
                  <a:cubicBezTo>
                    <a:pt x="4108" y="6850"/>
                    <a:pt x="3888" y="6662"/>
                    <a:pt x="3653" y="6506"/>
                  </a:cubicBezTo>
                  <a:cubicBezTo>
                    <a:pt x="3418" y="6333"/>
                    <a:pt x="3183" y="6208"/>
                    <a:pt x="2948" y="6082"/>
                  </a:cubicBezTo>
                  <a:cubicBezTo>
                    <a:pt x="2822" y="6020"/>
                    <a:pt x="2681" y="5957"/>
                    <a:pt x="2572" y="5910"/>
                  </a:cubicBezTo>
                  <a:cubicBezTo>
                    <a:pt x="2462" y="5863"/>
                    <a:pt x="2352" y="5800"/>
                    <a:pt x="2242" y="5738"/>
                  </a:cubicBezTo>
                  <a:cubicBezTo>
                    <a:pt x="1819" y="5487"/>
                    <a:pt x="1443" y="5173"/>
                    <a:pt x="1161" y="4766"/>
                  </a:cubicBezTo>
                  <a:cubicBezTo>
                    <a:pt x="1020" y="4578"/>
                    <a:pt x="894" y="4358"/>
                    <a:pt x="800" y="4139"/>
                  </a:cubicBezTo>
                  <a:cubicBezTo>
                    <a:pt x="753" y="4029"/>
                    <a:pt x="706" y="3919"/>
                    <a:pt x="659" y="3810"/>
                  </a:cubicBezTo>
                  <a:cubicBezTo>
                    <a:pt x="628" y="3700"/>
                    <a:pt x="597" y="3559"/>
                    <a:pt x="581" y="3465"/>
                  </a:cubicBezTo>
                  <a:lnTo>
                    <a:pt x="581" y="3496"/>
                  </a:lnTo>
                  <a:cubicBezTo>
                    <a:pt x="565" y="3104"/>
                    <a:pt x="565" y="2697"/>
                    <a:pt x="628" y="2321"/>
                  </a:cubicBezTo>
                  <a:cubicBezTo>
                    <a:pt x="691" y="1944"/>
                    <a:pt x="800" y="1584"/>
                    <a:pt x="988" y="1270"/>
                  </a:cubicBezTo>
                  <a:cubicBezTo>
                    <a:pt x="1176" y="973"/>
                    <a:pt x="1443" y="737"/>
                    <a:pt x="1788" y="612"/>
                  </a:cubicBezTo>
                  <a:cubicBezTo>
                    <a:pt x="1945" y="549"/>
                    <a:pt x="2133" y="502"/>
                    <a:pt x="2305" y="487"/>
                  </a:cubicBezTo>
                  <a:lnTo>
                    <a:pt x="2587" y="487"/>
                  </a:lnTo>
                  <a:cubicBezTo>
                    <a:pt x="2644" y="487"/>
                    <a:pt x="2701" y="492"/>
                    <a:pt x="2755" y="500"/>
                  </a:cubicBezTo>
                  <a:lnTo>
                    <a:pt x="2755" y="500"/>
                  </a:lnTo>
                  <a:cubicBezTo>
                    <a:pt x="2792" y="548"/>
                    <a:pt x="2833" y="585"/>
                    <a:pt x="2869" y="612"/>
                  </a:cubicBezTo>
                  <a:cubicBezTo>
                    <a:pt x="2932" y="675"/>
                    <a:pt x="2995" y="722"/>
                    <a:pt x="3073" y="769"/>
                  </a:cubicBezTo>
                  <a:cubicBezTo>
                    <a:pt x="3198" y="847"/>
                    <a:pt x="3340" y="894"/>
                    <a:pt x="3481" y="941"/>
                  </a:cubicBezTo>
                  <a:cubicBezTo>
                    <a:pt x="3747" y="1035"/>
                    <a:pt x="4014" y="1098"/>
                    <a:pt x="4280" y="1161"/>
                  </a:cubicBezTo>
                  <a:cubicBezTo>
                    <a:pt x="4829" y="1270"/>
                    <a:pt x="5362" y="1333"/>
                    <a:pt x="5910" y="1380"/>
                  </a:cubicBezTo>
                  <a:cubicBezTo>
                    <a:pt x="6443" y="1427"/>
                    <a:pt x="6992" y="1458"/>
                    <a:pt x="7525" y="1474"/>
                  </a:cubicBezTo>
                  <a:cubicBezTo>
                    <a:pt x="8073" y="1505"/>
                    <a:pt x="8606" y="1505"/>
                    <a:pt x="9155" y="1505"/>
                  </a:cubicBezTo>
                  <a:lnTo>
                    <a:pt x="9155" y="1443"/>
                  </a:lnTo>
                  <a:cubicBezTo>
                    <a:pt x="8888" y="1411"/>
                    <a:pt x="8622" y="1396"/>
                    <a:pt x="8355" y="1364"/>
                  </a:cubicBezTo>
                  <a:cubicBezTo>
                    <a:pt x="8089" y="1333"/>
                    <a:pt x="7807" y="1317"/>
                    <a:pt x="7540" y="1286"/>
                  </a:cubicBezTo>
                  <a:cubicBezTo>
                    <a:pt x="7007" y="1223"/>
                    <a:pt x="6474" y="1145"/>
                    <a:pt x="5941" y="1067"/>
                  </a:cubicBezTo>
                  <a:cubicBezTo>
                    <a:pt x="5424" y="988"/>
                    <a:pt x="4891" y="894"/>
                    <a:pt x="4374" y="769"/>
                  </a:cubicBezTo>
                  <a:cubicBezTo>
                    <a:pt x="4123" y="706"/>
                    <a:pt x="3872" y="628"/>
                    <a:pt x="3622" y="534"/>
                  </a:cubicBezTo>
                  <a:cubicBezTo>
                    <a:pt x="3512" y="487"/>
                    <a:pt x="3402" y="440"/>
                    <a:pt x="3308" y="377"/>
                  </a:cubicBezTo>
                  <a:cubicBezTo>
                    <a:pt x="3214" y="314"/>
                    <a:pt x="3136" y="236"/>
                    <a:pt x="3120" y="204"/>
                  </a:cubicBezTo>
                  <a:lnTo>
                    <a:pt x="3104" y="95"/>
                  </a:lnTo>
                  <a:lnTo>
                    <a:pt x="2963" y="63"/>
                  </a:lnTo>
                  <a:cubicBezTo>
                    <a:pt x="2838" y="32"/>
                    <a:pt x="2728" y="16"/>
                    <a:pt x="2619"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4"/>
            <p:cNvSpPr/>
            <p:nvPr/>
          </p:nvSpPr>
          <p:spPr>
            <a:xfrm>
              <a:off x="1717650" y="3130800"/>
              <a:ext cx="1127800" cy="416975"/>
            </a:xfrm>
            <a:custGeom>
              <a:rect b="b" l="l" r="r" t="t"/>
              <a:pathLst>
                <a:path extrusionOk="0" h="16679" w="45112">
                  <a:moveTo>
                    <a:pt x="44861" y="1"/>
                  </a:moveTo>
                  <a:cubicBezTo>
                    <a:pt x="44547" y="4217"/>
                    <a:pt x="42134" y="7885"/>
                    <a:pt x="37854" y="10628"/>
                  </a:cubicBezTo>
                  <a:cubicBezTo>
                    <a:pt x="33152" y="13638"/>
                    <a:pt x="26334" y="15534"/>
                    <a:pt x="17619" y="16255"/>
                  </a:cubicBezTo>
                  <a:cubicBezTo>
                    <a:pt x="16357" y="16359"/>
                    <a:pt x="15157" y="16410"/>
                    <a:pt x="14019" y="16410"/>
                  </a:cubicBezTo>
                  <a:cubicBezTo>
                    <a:pt x="8613" y="16410"/>
                    <a:pt x="4642" y="15248"/>
                    <a:pt x="2415" y="12995"/>
                  </a:cubicBezTo>
                  <a:cubicBezTo>
                    <a:pt x="283" y="10832"/>
                    <a:pt x="503" y="8371"/>
                    <a:pt x="503" y="8340"/>
                  </a:cubicBezTo>
                  <a:lnTo>
                    <a:pt x="236" y="8324"/>
                  </a:lnTo>
                  <a:lnTo>
                    <a:pt x="236" y="8324"/>
                  </a:lnTo>
                  <a:cubicBezTo>
                    <a:pt x="236" y="8418"/>
                    <a:pt x="1" y="10910"/>
                    <a:pt x="2227" y="13183"/>
                  </a:cubicBezTo>
                  <a:cubicBezTo>
                    <a:pt x="4515" y="15503"/>
                    <a:pt x="8434" y="16678"/>
                    <a:pt x="13904" y="16678"/>
                  </a:cubicBezTo>
                  <a:cubicBezTo>
                    <a:pt x="15080" y="16678"/>
                    <a:pt x="16334" y="16631"/>
                    <a:pt x="17650" y="16522"/>
                  </a:cubicBezTo>
                  <a:cubicBezTo>
                    <a:pt x="26397" y="15801"/>
                    <a:pt x="33246" y="13888"/>
                    <a:pt x="37996" y="10847"/>
                  </a:cubicBezTo>
                  <a:cubicBezTo>
                    <a:pt x="42337" y="8057"/>
                    <a:pt x="44814" y="4311"/>
                    <a:pt x="45112" y="17"/>
                  </a:cubicBezTo>
                  <a:lnTo>
                    <a:pt x="44861"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4"/>
            <p:cNvSpPr/>
            <p:nvPr/>
          </p:nvSpPr>
          <p:spPr>
            <a:xfrm>
              <a:off x="1559750" y="2193875"/>
              <a:ext cx="286850" cy="444400"/>
            </a:xfrm>
            <a:custGeom>
              <a:rect b="b" l="l" r="r" t="t"/>
              <a:pathLst>
                <a:path extrusionOk="0" h="17776" w="11474">
                  <a:moveTo>
                    <a:pt x="11254" y="1"/>
                  </a:moveTo>
                  <a:cubicBezTo>
                    <a:pt x="8966" y="3731"/>
                    <a:pt x="6427" y="6693"/>
                    <a:pt x="4389" y="9060"/>
                  </a:cubicBezTo>
                  <a:cubicBezTo>
                    <a:pt x="3057" y="10612"/>
                    <a:pt x="2007" y="11835"/>
                    <a:pt x="1442" y="12806"/>
                  </a:cubicBezTo>
                  <a:cubicBezTo>
                    <a:pt x="0" y="15267"/>
                    <a:pt x="3041" y="17744"/>
                    <a:pt x="3072" y="17775"/>
                  </a:cubicBezTo>
                  <a:lnTo>
                    <a:pt x="3245" y="17571"/>
                  </a:lnTo>
                  <a:cubicBezTo>
                    <a:pt x="3213" y="17540"/>
                    <a:pt x="345" y="15205"/>
                    <a:pt x="1677" y="12932"/>
                  </a:cubicBezTo>
                  <a:cubicBezTo>
                    <a:pt x="2226" y="11991"/>
                    <a:pt x="3260" y="10769"/>
                    <a:pt x="4593" y="9233"/>
                  </a:cubicBezTo>
                  <a:cubicBezTo>
                    <a:pt x="6630" y="6850"/>
                    <a:pt x="9185" y="3888"/>
                    <a:pt x="11474" y="126"/>
                  </a:cubicBezTo>
                  <a:lnTo>
                    <a:pt x="11254"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4"/>
            <p:cNvSpPr/>
            <p:nvPr/>
          </p:nvSpPr>
          <p:spPr>
            <a:xfrm>
              <a:off x="1944950" y="1367850"/>
              <a:ext cx="484750" cy="594075"/>
            </a:xfrm>
            <a:custGeom>
              <a:rect b="b" l="l" r="r" t="t"/>
              <a:pathLst>
                <a:path extrusionOk="0" h="23763" w="19390">
                  <a:moveTo>
                    <a:pt x="19295" y="0"/>
                  </a:moveTo>
                  <a:cubicBezTo>
                    <a:pt x="11427" y="2586"/>
                    <a:pt x="6599" y="8903"/>
                    <a:pt x="3934" y="13731"/>
                  </a:cubicBezTo>
                  <a:cubicBezTo>
                    <a:pt x="1050" y="18966"/>
                    <a:pt x="0" y="23653"/>
                    <a:pt x="0" y="23700"/>
                  </a:cubicBezTo>
                  <a:lnTo>
                    <a:pt x="251" y="23762"/>
                  </a:lnTo>
                  <a:cubicBezTo>
                    <a:pt x="298" y="23574"/>
                    <a:pt x="4452" y="5157"/>
                    <a:pt x="19389" y="251"/>
                  </a:cubicBezTo>
                  <a:lnTo>
                    <a:pt x="19295"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4"/>
            <p:cNvSpPr/>
            <p:nvPr/>
          </p:nvSpPr>
          <p:spPr>
            <a:xfrm>
              <a:off x="2568000" y="3447425"/>
              <a:ext cx="240625" cy="704600"/>
            </a:xfrm>
            <a:custGeom>
              <a:rect b="b" l="l" r="r" t="t"/>
              <a:pathLst>
                <a:path extrusionOk="0" h="28184" w="9625">
                  <a:moveTo>
                    <a:pt x="220" y="1"/>
                  </a:moveTo>
                  <a:lnTo>
                    <a:pt x="0" y="142"/>
                  </a:lnTo>
                  <a:cubicBezTo>
                    <a:pt x="94" y="283"/>
                    <a:pt x="9358" y="15017"/>
                    <a:pt x="9311" y="28183"/>
                  </a:cubicBezTo>
                  <a:lnTo>
                    <a:pt x="9562" y="28183"/>
                  </a:lnTo>
                  <a:cubicBezTo>
                    <a:pt x="9624" y="14954"/>
                    <a:pt x="314" y="142"/>
                    <a:pt x="22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72" name="Google Shape;572;p54"/>
          <p:cNvPicPr preferRelativeResize="0"/>
          <p:nvPr/>
        </p:nvPicPr>
        <p:blipFill rotWithShape="1">
          <a:blip r:embed="rId4">
            <a:alphaModFix amt="84000"/>
          </a:blip>
          <a:srcRect b="0" l="0" r="0" t="0"/>
          <a:stretch/>
        </p:blipFill>
        <p:spPr>
          <a:xfrm rot="-487120">
            <a:off x="6387117" y="2096067"/>
            <a:ext cx="369555" cy="369556"/>
          </a:xfrm>
          <a:prstGeom prst="rect">
            <a:avLst/>
          </a:prstGeom>
          <a:noFill/>
          <a:ln>
            <a:noFill/>
          </a:ln>
        </p:spPr>
      </p:pic>
      <p:pic>
        <p:nvPicPr>
          <p:cNvPr id="573" name="Google Shape;573;p54"/>
          <p:cNvPicPr preferRelativeResize="0"/>
          <p:nvPr/>
        </p:nvPicPr>
        <p:blipFill rotWithShape="1">
          <a:blip r:embed="rId4">
            <a:alphaModFix amt="66000"/>
          </a:blip>
          <a:srcRect b="0" l="0" r="0" t="0"/>
          <a:stretch/>
        </p:blipFill>
        <p:spPr>
          <a:xfrm rot="-487117">
            <a:off x="4988572" y="1247720"/>
            <a:ext cx="223202" cy="223203"/>
          </a:xfrm>
          <a:prstGeom prst="rect">
            <a:avLst/>
          </a:prstGeom>
          <a:noFill/>
          <a:ln>
            <a:noFill/>
          </a:ln>
        </p:spPr>
      </p:pic>
      <p:pic>
        <p:nvPicPr>
          <p:cNvPr id="574" name="Google Shape;574;p54"/>
          <p:cNvPicPr preferRelativeResize="0"/>
          <p:nvPr/>
        </p:nvPicPr>
        <p:blipFill rotWithShape="1">
          <a:blip r:embed="rId5">
            <a:alphaModFix amt="60000"/>
          </a:blip>
          <a:srcRect b="0" l="0" r="0" t="0"/>
          <a:stretch/>
        </p:blipFill>
        <p:spPr>
          <a:xfrm rot="-487117">
            <a:off x="6315305" y="634794"/>
            <a:ext cx="223202" cy="223203"/>
          </a:xfrm>
          <a:prstGeom prst="rect">
            <a:avLst/>
          </a:prstGeom>
          <a:noFill/>
          <a:ln>
            <a:noFill/>
          </a:ln>
        </p:spPr>
      </p:pic>
      <p:pic>
        <p:nvPicPr>
          <p:cNvPr id="575" name="Google Shape;575;p54"/>
          <p:cNvPicPr preferRelativeResize="0"/>
          <p:nvPr/>
        </p:nvPicPr>
        <p:blipFill rotWithShape="1">
          <a:blip r:embed="rId6">
            <a:alphaModFix amt="75000"/>
          </a:blip>
          <a:srcRect b="0" l="0" r="0" t="0"/>
          <a:stretch/>
        </p:blipFill>
        <p:spPr>
          <a:xfrm rot="-487125">
            <a:off x="6004275" y="2649194"/>
            <a:ext cx="877613" cy="877598"/>
          </a:xfrm>
          <a:prstGeom prst="rect">
            <a:avLst/>
          </a:prstGeom>
          <a:noFill/>
          <a:ln>
            <a:noFill/>
          </a:ln>
        </p:spPr>
      </p:pic>
      <p:sp>
        <p:nvSpPr>
          <p:cNvPr id="576" name="Google Shape;576;p54"/>
          <p:cNvSpPr txBox="1"/>
          <p:nvPr>
            <p:ph type="ctrTitle"/>
          </p:nvPr>
        </p:nvSpPr>
        <p:spPr>
          <a:xfrm>
            <a:off x="713100" y="993875"/>
            <a:ext cx="4651200" cy="238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0" lang="en"/>
              <a:t>How Music Affects Retention</a:t>
            </a:r>
            <a:endParaRPr>
              <a:solidFill>
                <a:schemeClr val="lt2"/>
              </a:solidFill>
            </a:endParaRPr>
          </a:p>
        </p:txBody>
      </p:sp>
      <p:sp>
        <p:nvSpPr>
          <p:cNvPr id="577" name="Google Shape;577;p54"/>
          <p:cNvSpPr txBox="1"/>
          <p:nvPr>
            <p:ph idx="1" type="subTitle"/>
          </p:nvPr>
        </p:nvSpPr>
        <p:spPr>
          <a:xfrm>
            <a:off x="713100" y="3673825"/>
            <a:ext cx="4651200" cy="47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Brinda Narayanan, Carolyn Yatco, Katelyn Dang, Josue Sanchez, Rhea Bhutada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63"/>
          <p:cNvSpPr txBox="1"/>
          <p:nvPr>
            <p:ph type="title"/>
          </p:nvPr>
        </p:nvSpPr>
        <p:spPr>
          <a:xfrm>
            <a:off x="758325" y="150800"/>
            <a:ext cx="2478900" cy="13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731" name="Google Shape;731;p63"/>
          <p:cNvSpPr txBox="1"/>
          <p:nvPr>
            <p:ph idx="1" type="subTitle"/>
          </p:nvPr>
        </p:nvSpPr>
        <p:spPr>
          <a:xfrm>
            <a:off x="4571993" y="-1656025"/>
            <a:ext cx="2127000" cy="20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pic>
        <p:nvPicPr>
          <p:cNvPr id="732" name="Google Shape;732;p63"/>
          <p:cNvPicPr preferRelativeResize="0"/>
          <p:nvPr/>
        </p:nvPicPr>
        <p:blipFill>
          <a:blip r:embed="rId3">
            <a:alphaModFix/>
          </a:blip>
          <a:stretch>
            <a:fillRect/>
          </a:stretch>
        </p:blipFill>
        <p:spPr>
          <a:xfrm>
            <a:off x="6426000" y="14"/>
            <a:ext cx="2547575" cy="1698360"/>
          </a:xfrm>
          <a:prstGeom prst="rect">
            <a:avLst/>
          </a:prstGeom>
          <a:noFill/>
          <a:ln>
            <a:noFill/>
          </a:ln>
        </p:spPr>
      </p:pic>
      <p:pic>
        <p:nvPicPr>
          <p:cNvPr id="733" name="Google Shape;733;p63"/>
          <p:cNvPicPr preferRelativeResize="0"/>
          <p:nvPr/>
        </p:nvPicPr>
        <p:blipFill>
          <a:blip r:embed="rId4">
            <a:alphaModFix/>
          </a:blip>
          <a:stretch>
            <a:fillRect/>
          </a:stretch>
        </p:blipFill>
        <p:spPr>
          <a:xfrm>
            <a:off x="6426000" y="1722559"/>
            <a:ext cx="2547575" cy="1698391"/>
          </a:xfrm>
          <a:prstGeom prst="rect">
            <a:avLst/>
          </a:prstGeom>
          <a:noFill/>
          <a:ln>
            <a:noFill/>
          </a:ln>
        </p:spPr>
      </p:pic>
      <p:pic>
        <p:nvPicPr>
          <p:cNvPr id="734" name="Google Shape;734;p63"/>
          <p:cNvPicPr preferRelativeResize="0"/>
          <p:nvPr/>
        </p:nvPicPr>
        <p:blipFill>
          <a:blip r:embed="rId5">
            <a:alphaModFix/>
          </a:blip>
          <a:stretch>
            <a:fillRect/>
          </a:stretch>
        </p:blipFill>
        <p:spPr>
          <a:xfrm>
            <a:off x="6426000" y="3445125"/>
            <a:ext cx="2547575" cy="1698375"/>
          </a:xfrm>
          <a:prstGeom prst="rect">
            <a:avLst/>
          </a:prstGeom>
          <a:noFill/>
          <a:ln>
            <a:noFill/>
          </a:ln>
        </p:spPr>
      </p:pic>
      <p:sp>
        <p:nvSpPr>
          <p:cNvPr id="735" name="Google Shape;735;p63"/>
          <p:cNvSpPr txBox="1"/>
          <p:nvPr/>
        </p:nvSpPr>
        <p:spPr>
          <a:xfrm>
            <a:off x="311700" y="-3991925"/>
            <a:ext cx="8520600" cy="7074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t/>
            </a:r>
            <a:endParaRPr b="1" sz="3600">
              <a:solidFill>
                <a:srgbClr val="EF6C00"/>
              </a:solidFill>
              <a:latin typeface="PT Sans Narrow"/>
              <a:ea typeface="PT Sans Narrow"/>
              <a:cs typeface="PT Sans Narrow"/>
              <a:sym typeface="PT Sans Narrow"/>
            </a:endParaRPr>
          </a:p>
        </p:txBody>
      </p:sp>
      <p:pic>
        <p:nvPicPr>
          <p:cNvPr id="736" name="Google Shape;736;p63"/>
          <p:cNvPicPr preferRelativeResize="0"/>
          <p:nvPr/>
        </p:nvPicPr>
        <p:blipFill>
          <a:blip r:embed="rId6">
            <a:alphaModFix/>
          </a:blip>
          <a:stretch>
            <a:fillRect/>
          </a:stretch>
        </p:blipFill>
        <p:spPr>
          <a:xfrm>
            <a:off x="3213425" y="1152425"/>
            <a:ext cx="3083986" cy="2056000"/>
          </a:xfrm>
          <a:prstGeom prst="rect">
            <a:avLst/>
          </a:prstGeom>
          <a:noFill/>
          <a:ln>
            <a:noFill/>
          </a:ln>
        </p:spPr>
      </p:pic>
      <p:pic>
        <p:nvPicPr>
          <p:cNvPr id="737" name="Google Shape;737;p63"/>
          <p:cNvPicPr preferRelativeResize="0"/>
          <p:nvPr/>
        </p:nvPicPr>
        <p:blipFill>
          <a:blip r:embed="rId7">
            <a:alphaModFix/>
          </a:blip>
          <a:stretch>
            <a:fillRect/>
          </a:stretch>
        </p:blipFill>
        <p:spPr>
          <a:xfrm>
            <a:off x="3213425" y="3068875"/>
            <a:ext cx="3083975" cy="2056000"/>
          </a:xfrm>
          <a:prstGeom prst="rect">
            <a:avLst/>
          </a:prstGeom>
          <a:noFill/>
          <a:ln>
            <a:noFill/>
          </a:ln>
        </p:spPr>
      </p:pic>
      <p:pic>
        <p:nvPicPr>
          <p:cNvPr id="738" name="Google Shape;738;p63"/>
          <p:cNvPicPr preferRelativeResize="0"/>
          <p:nvPr/>
        </p:nvPicPr>
        <p:blipFill>
          <a:blip r:embed="rId8">
            <a:alphaModFix/>
          </a:blip>
          <a:stretch>
            <a:fillRect/>
          </a:stretch>
        </p:blipFill>
        <p:spPr>
          <a:xfrm>
            <a:off x="0" y="1115197"/>
            <a:ext cx="3139851" cy="2093225"/>
          </a:xfrm>
          <a:prstGeom prst="rect">
            <a:avLst/>
          </a:prstGeom>
          <a:noFill/>
          <a:ln>
            <a:noFill/>
          </a:ln>
        </p:spPr>
      </p:pic>
      <p:pic>
        <p:nvPicPr>
          <p:cNvPr id="739" name="Google Shape;739;p63"/>
          <p:cNvPicPr preferRelativeResize="0"/>
          <p:nvPr/>
        </p:nvPicPr>
        <p:blipFill>
          <a:blip r:embed="rId9">
            <a:alphaModFix/>
          </a:blip>
          <a:stretch>
            <a:fillRect/>
          </a:stretch>
        </p:blipFill>
        <p:spPr>
          <a:xfrm>
            <a:off x="0" y="3050275"/>
            <a:ext cx="3139849" cy="2093225"/>
          </a:xfrm>
          <a:prstGeom prst="rect">
            <a:avLst/>
          </a:prstGeom>
          <a:noFill/>
          <a:ln>
            <a:noFill/>
          </a:ln>
        </p:spPr>
      </p:pic>
      <p:sp>
        <p:nvSpPr>
          <p:cNvPr id="740" name="Google Shape;740;p63"/>
          <p:cNvSpPr txBox="1"/>
          <p:nvPr/>
        </p:nvSpPr>
        <p:spPr>
          <a:xfrm>
            <a:off x="508075" y="-4352900"/>
            <a:ext cx="13716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10"/>
              </a:rPr>
              <a:t>https://docs.google.com/presentation/u/0/?authuser=0&amp;usp=slides_web</a:t>
            </a:r>
            <a:endParaRPr>
              <a:latin typeface="Cambay"/>
              <a:ea typeface="Cambay"/>
              <a:cs typeface="Cambay"/>
              <a:sym typeface="Cambay"/>
            </a:endParaRPr>
          </a:p>
        </p:txBody>
      </p:sp>
      <p:sp>
        <p:nvSpPr>
          <p:cNvPr id="741" name="Google Shape;741;p6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Carolyn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30"/>
                                        </p:tgtEl>
                                        <p:attrNameLst>
                                          <p:attrName>style.visibility</p:attrName>
                                        </p:attrNameLst>
                                      </p:cBhvr>
                                      <p:to>
                                        <p:strVal val="visible"/>
                                      </p:to>
                                    </p:set>
                                    <p:animEffect filter="fade" transition="in">
                                      <p:cBhvr>
                                        <p:cTn dur="1000"/>
                                        <p:tgtEl>
                                          <p:spTgt spid="730"/>
                                        </p:tgtEl>
                                      </p:cBhvr>
                                    </p:animEffect>
                                  </p:childTnLst>
                                </p:cTn>
                              </p:par>
                              <p:par>
                                <p:cTn fill="hold" nodeType="withEffect" presetClass="entr" presetID="10" presetSubtype="0">
                                  <p:stCondLst>
                                    <p:cond delay="0"/>
                                  </p:stCondLst>
                                  <p:childTnLst>
                                    <p:set>
                                      <p:cBhvr>
                                        <p:cTn dur="1" fill="hold">
                                          <p:stCondLst>
                                            <p:cond delay="0"/>
                                          </p:stCondLst>
                                        </p:cTn>
                                        <p:tgtEl>
                                          <p:spTgt spid="731"/>
                                        </p:tgtEl>
                                        <p:attrNameLst>
                                          <p:attrName>style.visibility</p:attrName>
                                        </p:attrNameLst>
                                      </p:cBhvr>
                                      <p:to>
                                        <p:strVal val="visible"/>
                                      </p:to>
                                    </p:set>
                                    <p:animEffect filter="fade" transition="in">
                                      <p:cBhvr>
                                        <p:cTn dur="1000"/>
                                        <p:tgtEl>
                                          <p:spTgt spid="7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5" name="Shape 745"/>
        <p:cNvGrpSpPr/>
        <p:nvPr/>
      </p:nvGrpSpPr>
      <p:grpSpPr>
        <a:xfrm>
          <a:off x="0" y="0"/>
          <a:ext cx="0" cy="0"/>
          <a:chOff x="0" y="0"/>
          <a:chExt cx="0" cy="0"/>
        </a:xfrm>
      </p:grpSpPr>
      <p:sp>
        <p:nvSpPr>
          <p:cNvPr id="746" name="Google Shape;746;p64"/>
          <p:cNvSpPr txBox="1"/>
          <p:nvPr>
            <p:ph type="title"/>
          </p:nvPr>
        </p:nvSpPr>
        <p:spPr>
          <a:xfrm>
            <a:off x="758325" y="150800"/>
            <a:ext cx="2478900" cy="139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747" name="Google Shape;747;p64"/>
          <p:cNvSpPr txBox="1"/>
          <p:nvPr>
            <p:ph idx="1" type="subTitle"/>
          </p:nvPr>
        </p:nvSpPr>
        <p:spPr>
          <a:xfrm>
            <a:off x="4571993" y="-1656025"/>
            <a:ext cx="2127000" cy="20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748" name="Google Shape;748;p64"/>
          <p:cNvSpPr txBox="1"/>
          <p:nvPr/>
        </p:nvSpPr>
        <p:spPr>
          <a:xfrm>
            <a:off x="508075" y="-4352900"/>
            <a:ext cx="13716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mbay"/>
              <a:ea typeface="Cambay"/>
              <a:cs typeface="Cambay"/>
              <a:sym typeface="Cambay"/>
            </a:endParaRPr>
          </a:p>
        </p:txBody>
      </p:sp>
      <p:sp>
        <p:nvSpPr>
          <p:cNvPr id="749" name="Google Shape;749;p6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Carolyn</a:t>
            </a:r>
            <a:endParaRPr/>
          </a:p>
        </p:txBody>
      </p:sp>
      <p:sp>
        <p:nvSpPr>
          <p:cNvPr id="750" name="Google Shape;750;p64"/>
          <p:cNvSpPr txBox="1"/>
          <p:nvPr/>
        </p:nvSpPr>
        <p:spPr>
          <a:xfrm>
            <a:off x="-247025" y="1111600"/>
            <a:ext cx="9144000" cy="31647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0"/>
              </a:spcBef>
              <a:spcAft>
                <a:spcPts val="0"/>
              </a:spcAft>
              <a:buClr>
                <a:schemeClr val="dk1"/>
              </a:buClr>
              <a:buSzPts val="1100"/>
              <a:buChar char="-"/>
            </a:pPr>
            <a:r>
              <a:rPr lang="en" sz="1100">
                <a:solidFill>
                  <a:schemeClr val="dk1"/>
                </a:solidFill>
              </a:rPr>
              <a:t>Heavy metal was the lowest states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No music and classical were very similar in scores - not enough correlation to say that the classical music </a:t>
            </a:r>
            <a:endParaRPr sz="1100">
              <a:solidFill>
                <a:schemeClr val="dk1"/>
              </a:solidFill>
            </a:endParaRPr>
          </a:p>
          <a:p>
            <a:pPr indent="0" lvl="0" marL="457200" rtl="0" algn="l">
              <a:lnSpc>
                <a:spcPct val="115000"/>
              </a:lnSpc>
              <a:spcBef>
                <a:spcPts val="1200"/>
              </a:spcBef>
              <a:spcAft>
                <a:spcPts val="0"/>
              </a:spcAft>
              <a:buNone/>
            </a:pPr>
            <a:r>
              <a:rPr lang="en" sz="1100">
                <a:solidFill>
                  <a:schemeClr val="dk1"/>
                </a:solidFill>
              </a:rPr>
              <a:t>note: sample size was small so we can’t generalize or make too much cause and effect</a:t>
            </a:r>
            <a:endParaRPr sz="1100">
              <a:solidFill>
                <a:schemeClr val="dk1"/>
              </a:solidFill>
            </a:endParaRPr>
          </a:p>
          <a:p>
            <a:pPr indent="0" lvl="0" marL="457200" rtl="0" algn="l">
              <a:lnSpc>
                <a:spcPct val="115000"/>
              </a:lnSpc>
              <a:spcBef>
                <a:spcPts val="1200"/>
              </a:spcBef>
              <a:spcAft>
                <a:spcPts val="0"/>
              </a:spcAft>
              <a:buNone/>
            </a:pPr>
            <a:r>
              <a:t/>
            </a:r>
            <a:endParaRPr sz="1100">
              <a:solidFill>
                <a:schemeClr val="dk1"/>
              </a:solidFill>
            </a:endParaRPr>
          </a:p>
          <a:p>
            <a:pPr indent="-298450" lvl="0" marL="457200" rtl="0" algn="l">
              <a:spcBef>
                <a:spcPts val="1200"/>
              </a:spcBef>
              <a:spcAft>
                <a:spcPts val="0"/>
              </a:spcAft>
              <a:buClr>
                <a:schemeClr val="dk1"/>
              </a:buClr>
              <a:buSzPts val="1100"/>
              <a:buChar char="-"/>
            </a:pPr>
            <a:r>
              <a:rPr b="1" lang="en" sz="1100">
                <a:solidFill>
                  <a:schemeClr val="dk1"/>
                </a:solidFill>
              </a:rPr>
              <a:t>What Went Well:</a:t>
            </a:r>
            <a:r>
              <a:rPr lang="en" sz="1100">
                <a:solidFill>
                  <a:schemeClr val="dk1"/>
                </a:solidFill>
              </a:rPr>
              <a:t> Testing overall went well, it was a hassle to figure it out, especially how to record and get the scores, but we did get everything to work properly. In addition, heavy metal was shown to have lower results in meditation score and retention score even though we didn’t many participants. </a:t>
            </a:r>
            <a:endParaRPr sz="1100">
              <a:solidFill>
                <a:schemeClr val="dk1"/>
              </a:solidFill>
            </a:endParaRPr>
          </a:p>
          <a:p>
            <a:pPr indent="0" lvl="0" marL="457200" rtl="0" algn="l">
              <a:spcBef>
                <a:spcPts val="0"/>
              </a:spcBef>
              <a:spcAft>
                <a:spcPts val="0"/>
              </a:spcAft>
              <a:buNone/>
            </a:pPr>
            <a:r>
              <a:t/>
            </a:r>
            <a:endParaRPr sz="1100">
              <a:solidFill>
                <a:schemeClr val="dk1"/>
              </a:solidFill>
            </a:endParaRPr>
          </a:p>
          <a:p>
            <a:pPr indent="0" lvl="0" marL="457200" rtl="0" algn="l">
              <a:spcBef>
                <a:spcPts val="0"/>
              </a:spcBef>
              <a:spcAft>
                <a:spcPts val="0"/>
              </a:spcAft>
              <a:buNone/>
            </a:pPr>
            <a:r>
              <a:rPr b="1" lang="en" sz="1100">
                <a:solidFill>
                  <a:schemeClr val="dk1"/>
                </a:solidFill>
              </a:rPr>
              <a:t>Not work as well as planned: </a:t>
            </a:r>
            <a:r>
              <a:rPr lang="en" sz="1100">
                <a:solidFill>
                  <a:schemeClr val="dk1"/>
                </a:solidFill>
              </a:rPr>
              <a:t>We didn’t get statisticially significant results for classical music, and in fact it was almost on pair with no music. This could have also been because no music is equivalent to silence and some people can focus better in that environment.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None/>
            </a:pPr>
            <a:r>
              <a:t/>
            </a:r>
            <a:endParaRPr>
              <a:latin typeface="Cambay"/>
              <a:ea typeface="Cambay"/>
              <a:cs typeface="Cambay"/>
              <a:sym typeface="Camb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46"/>
                                        </p:tgtEl>
                                        <p:attrNameLst>
                                          <p:attrName>style.visibility</p:attrName>
                                        </p:attrNameLst>
                                      </p:cBhvr>
                                      <p:to>
                                        <p:strVal val="visible"/>
                                      </p:to>
                                    </p:set>
                                    <p:animEffect filter="fade" transition="in">
                                      <p:cBhvr>
                                        <p:cTn dur="1000"/>
                                        <p:tgtEl>
                                          <p:spTgt spid="746"/>
                                        </p:tgtEl>
                                      </p:cBhvr>
                                    </p:animEffect>
                                  </p:childTnLst>
                                </p:cTn>
                              </p:par>
                              <p:par>
                                <p:cTn fill="hold" nodeType="withEffect" presetClass="entr" presetID="10" presetSubtype="0">
                                  <p:stCondLst>
                                    <p:cond delay="0"/>
                                  </p:stCondLst>
                                  <p:childTnLst>
                                    <p:set>
                                      <p:cBhvr>
                                        <p:cTn dur="1" fill="hold">
                                          <p:stCondLst>
                                            <p:cond delay="0"/>
                                          </p:stCondLst>
                                        </p:cTn>
                                        <p:tgtEl>
                                          <p:spTgt spid="747"/>
                                        </p:tgtEl>
                                        <p:attrNameLst>
                                          <p:attrName>style.visibility</p:attrName>
                                        </p:attrNameLst>
                                      </p:cBhvr>
                                      <p:to>
                                        <p:strVal val="visible"/>
                                      </p:to>
                                    </p:set>
                                    <p:animEffect filter="fade" transition="in">
                                      <p:cBhvr>
                                        <p:cTn dur="1000"/>
                                        <p:tgtEl>
                                          <p:spTgt spid="7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65"/>
          <p:cNvSpPr txBox="1"/>
          <p:nvPr>
            <p:ph type="title"/>
          </p:nvPr>
        </p:nvSpPr>
        <p:spPr>
          <a:xfrm>
            <a:off x="725250" y="2530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 - Accuracy Scores (Plot)</a:t>
            </a:r>
            <a:endParaRPr/>
          </a:p>
        </p:txBody>
      </p:sp>
      <p:pic>
        <p:nvPicPr>
          <p:cNvPr id="756" name="Google Shape;756;p65"/>
          <p:cNvPicPr preferRelativeResize="0"/>
          <p:nvPr/>
        </p:nvPicPr>
        <p:blipFill rotWithShape="1">
          <a:blip r:embed="rId3">
            <a:alphaModFix/>
          </a:blip>
          <a:srcRect b="0" l="0" r="0" t="3185"/>
          <a:stretch/>
        </p:blipFill>
        <p:spPr>
          <a:xfrm>
            <a:off x="199125" y="2565750"/>
            <a:ext cx="4296675" cy="2107576"/>
          </a:xfrm>
          <a:prstGeom prst="rect">
            <a:avLst/>
          </a:prstGeom>
          <a:noFill/>
          <a:ln cap="flat" cmpd="sng" w="19050">
            <a:solidFill>
              <a:schemeClr val="dk2"/>
            </a:solidFill>
            <a:prstDash val="solid"/>
            <a:round/>
            <a:headEnd len="sm" w="sm" type="none"/>
            <a:tailEnd len="sm" w="sm" type="none"/>
          </a:ln>
        </p:spPr>
      </p:pic>
      <p:pic>
        <p:nvPicPr>
          <p:cNvPr id="757" name="Google Shape;757;p65"/>
          <p:cNvPicPr preferRelativeResize="0"/>
          <p:nvPr/>
        </p:nvPicPr>
        <p:blipFill rotWithShape="1">
          <a:blip r:embed="rId4">
            <a:alphaModFix/>
          </a:blip>
          <a:srcRect b="0" l="0" r="0" t="4287"/>
          <a:stretch/>
        </p:blipFill>
        <p:spPr>
          <a:xfrm>
            <a:off x="4675825" y="2579234"/>
            <a:ext cx="4296674" cy="2094091"/>
          </a:xfrm>
          <a:prstGeom prst="rect">
            <a:avLst/>
          </a:prstGeom>
          <a:noFill/>
          <a:ln cap="flat" cmpd="sng" w="19050">
            <a:solidFill>
              <a:schemeClr val="dk2"/>
            </a:solidFill>
            <a:prstDash val="solid"/>
            <a:round/>
            <a:headEnd len="sm" w="sm" type="none"/>
            <a:tailEnd len="sm" w="sm" type="none"/>
          </a:ln>
        </p:spPr>
      </p:pic>
      <p:sp>
        <p:nvSpPr>
          <p:cNvPr id="758" name="Google Shape;758;p65"/>
          <p:cNvSpPr txBox="1"/>
          <p:nvPr>
            <p:ph idx="4294967295" type="title"/>
          </p:nvPr>
        </p:nvSpPr>
        <p:spPr>
          <a:xfrm>
            <a:off x="328313" y="1415725"/>
            <a:ext cx="4038300" cy="140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0" lang="en" sz="1400">
                <a:solidFill>
                  <a:schemeClr val="dk1"/>
                </a:solidFill>
                <a:latin typeface="Cambay"/>
                <a:ea typeface="Cambay"/>
                <a:cs typeface="Cambay"/>
                <a:sym typeface="Cambay"/>
              </a:rPr>
              <a:t>Speaker: Rhea</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Comparing the Mean Accuracy Score Distributions of No Music, Heavy Metal Music, and Classical Music</a:t>
            </a:r>
            <a:endParaRPr sz="1800"/>
          </a:p>
          <a:p>
            <a:pPr indent="0" lvl="0" marL="0" rtl="0" algn="ctr">
              <a:spcBef>
                <a:spcPts val="0"/>
              </a:spcBef>
              <a:spcAft>
                <a:spcPts val="0"/>
              </a:spcAft>
              <a:buNone/>
            </a:pPr>
            <a:r>
              <a:t/>
            </a:r>
            <a:endParaRPr sz="1800"/>
          </a:p>
          <a:p>
            <a:pPr indent="0" lvl="0" marL="0" rtl="0" algn="ctr">
              <a:spcBef>
                <a:spcPts val="0"/>
              </a:spcBef>
              <a:spcAft>
                <a:spcPts val="0"/>
              </a:spcAft>
              <a:buClr>
                <a:schemeClr val="dk1"/>
              </a:buClr>
              <a:buSzPts val="1100"/>
              <a:buFont typeface="Arial"/>
              <a:buNone/>
            </a:pPr>
            <a:r>
              <a:t/>
            </a:r>
            <a:endParaRPr sz="1800"/>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759" name="Google Shape;759;p65"/>
          <p:cNvSpPr txBox="1"/>
          <p:nvPr>
            <p:ph idx="4294967295" type="title"/>
          </p:nvPr>
        </p:nvSpPr>
        <p:spPr>
          <a:xfrm>
            <a:off x="4805000" y="1415725"/>
            <a:ext cx="4038300" cy="140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Comparing the Mean Accuracy Score Distributions of Words and Images</a:t>
            </a:r>
            <a:endParaRPr sz="1800"/>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 name="Shape 763"/>
        <p:cNvGrpSpPr/>
        <p:nvPr/>
      </p:nvGrpSpPr>
      <p:grpSpPr>
        <a:xfrm>
          <a:off x="0" y="0"/>
          <a:ext cx="0" cy="0"/>
          <a:chOff x="0" y="0"/>
          <a:chExt cx="0" cy="0"/>
        </a:xfrm>
      </p:grpSpPr>
      <p:sp>
        <p:nvSpPr>
          <p:cNvPr id="764" name="Google Shape;764;p66"/>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Analysis - Accuracy Scores (T-Test)</a:t>
            </a:r>
            <a:endParaRPr/>
          </a:p>
        </p:txBody>
      </p:sp>
      <p:sp>
        <p:nvSpPr>
          <p:cNvPr id="765" name="Google Shape;765;p66"/>
          <p:cNvSpPr txBox="1"/>
          <p:nvPr/>
        </p:nvSpPr>
        <p:spPr>
          <a:xfrm>
            <a:off x="4591776" y="1444525"/>
            <a:ext cx="2217900" cy="2124000"/>
          </a:xfrm>
          <a:prstGeom prst="rect">
            <a:avLst/>
          </a:prstGeom>
          <a:noFill/>
          <a:ln cap="flat" cmpd="sng" w="1905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latin typeface="Cambay"/>
                <a:ea typeface="Cambay"/>
                <a:cs typeface="Cambay"/>
                <a:sym typeface="Cambay"/>
              </a:rPr>
              <a:t>Heavy Metal Music vs Classical Music:</a:t>
            </a:r>
            <a:endParaRPr b="1" sz="900">
              <a:latin typeface="Cambay"/>
              <a:ea typeface="Cambay"/>
              <a:cs typeface="Cambay"/>
              <a:sym typeface="Cambay"/>
            </a:endParaRPr>
          </a:p>
          <a:p>
            <a:pPr indent="0" lvl="0" marL="0" rtl="0" algn="ctr">
              <a:spcBef>
                <a:spcPts val="0"/>
              </a:spcBef>
              <a:spcAft>
                <a:spcPts val="0"/>
              </a:spcAft>
              <a:buNone/>
            </a:pPr>
            <a:r>
              <a:t/>
            </a:r>
            <a:endParaRPr b="1"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H</a:t>
            </a:r>
            <a:r>
              <a:rPr baseline="-25000" lang="en" sz="900">
                <a:latin typeface="Cambay"/>
                <a:ea typeface="Cambay"/>
                <a:cs typeface="Cambay"/>
                <a:sym typeface="Cambay"/>
              </a:rPr>
              <a:t>0</a:t>
            </a:r>
            <a:r>
              <a:rPr lang="en" sz="900">
                <a:latin typeface="Cambay"/>
                <a:ea typeface="Cambay"/>
                <a:cs typeface="Cambay"/>
                <a:sym typeface="Cambay"/>
              </a:rPr>
              <a:t>: The mean accuracy score is the same between heavy metal music and classical music.</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T-statistic: -2.951</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P-value: 0.011</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Alpha: 0.05</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We </a:t>
            </a:r>
            <a:r>
              <a:rPr b="1" lang="en" sz="900">
                <a:latin typeface="Cambay"/>
                <a:ea typeface="Cambay"/>
                <a:cs typeface="Cambay"/>
                <a:sym typeface="Cambay"/>
              </a:rPr>
              <a:t>reject the null hypothesis</a:t>
            </a:r>
            <a:r>
              <a:rPr lang="en" sz="900">
                <a:latin typeface="Cambay"/>
                <a:ea typeface="Cambay"/>
                <a:cs typeface="Cambay"/>
                <a:sym typeface="Cambay"/>
              </a:rPr>
              <a:t>; there is a </a:t>
            </a:r>
            <a:r>
              <a:rPr i="1" lang="en" sz="900">
                <a:latin typeface="Cambay"/>
                <a:ea typeface="Cambay"/>
                <a:cs typeface="Cambay"/>
                <a:sym typeface="Cambay"/>
              </a:rPr>
              <a:t>significant difference</a:t>
            </a:r>
            <a:r>
              <a:rPr lang="en" sz="900">
                <a:latin typeface="Cambay"/>
                <a:ea typeface="Cambay"/>
                <a:cs typeface="Cambay"/>
                <a:sym typeface="Cambay"/>
              </a:rPr>
              <a:t> between the mean accuracy score heavy metal and that of classical music.</a:t>
            </a:r>
            <a:endParaRPr>
              <a:latin typeface="Cambay"/>
              <a:ea typeface="Cambay"/>
              <a:cs typeface="Cambay"/>
              <a:sym typeface="Cambay"/>
            </a:endParaRPr>
          </a:p>
        </p:txBody>
      </p:sp>
      <p:sp>
        <p:nvSpPr>
          <p:cNvPr id="766" name="Google Shape;766;p66"/>
          <p:cNvSpPr txBox="1"/>
          <p:nvPr/>
        </p:nvSpPr>
        <p:spPr>
          <a:xfrm>
            <a:off x="2334325" y="1444525"/>
            <a:ext cx="2217900" cy="233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latin typeface="Cambay"/>
                <a:ea typeface="Cambay"/>
                <a:cs typeface="Cambay"/>
                <a:sym typeface="Cambay"/>
              </a:rPr>
              <a:t>No </a:t>
            </a:r>
            <a:r>
              <a:rPr b="1" lang="en" sz="900">
                <a:latin typeface="Cambay"/>
                <a:ea typeface="Cambay"/>
                <a:cs typeface="Cambay"/>
                <a:sym typeface="Cambay"/>
              </a:rPr>
              <a:t>Music vs Classical Music:</a:t>
            </a:r>
            <a:endParaRPr b="1" sz="900">
              <a:latin typeface="Cambay"/>
              <a:ea typeface="Cambay"/>
              <a:cs typeface="Cambay"/>
              <a:sym typeface="Cambay"/>
            </a:endParaRPr>
          </a:p>
          <a:p>
            <a:pPr indent="0" lvl="0" marL="0" rtl="0" algn="ctr">
              <a:spcBef>
                <a:spcPts val="0"/>
              </a:spcBef>
              <a:spcAft>
                <a:spcPts val="0"/>
              </a:spcAft>
              <a:buNone/>
            </a:pPr>
            <a:r>
              <a:t/>
            </a:r>
            <a:endParaRPr b="1"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H</a:t>
            </a:r>
            <a:r>
              <a:rPr baseline="-25000" lang="en" sz="900">
                <a:latin typeface="Cambay"/>
                <a:ea typeface="Cambay"/>
                <a:cs typeface="Cambay"/>
                <a:sym typeface="Cambay"/>
              </a:rPr>
              <a:t>0</a:t>
            </a:r>
            <a:r>
              <a:rPr lang="en" sz="900">
                <a:latin typeface="Cambay"/>
                <a:ea typeface="Cambay"/>
                <a:cs typeface="Cambay"/>
                <a:sym typeface="Cambay"/>
              </a:rPr>
              <a:t>: The mean accuracy score is the same between no music and classical music.</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T-statistic: -0.401</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P-value: 0.694</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Alpha: 0.05</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We fail to reject the null hypothesis; there is no significant difference between the mean accuracy score of no music and that of classical music.</a:t>
            </a:r>
            <a:endParaRPr sz="900">
              <a:latin typeface="Cambay"/>
              <a:ea typeface="Cambay"/>
              <a:cs typeface="Cambay"/>
              <a:sym typeface="Cambay"/>
            </a:endParaRPr>
          </a:p>
          <a:p>
            <a:pPr indent="0" lvl="0" marL="0" rtl="0" algn="l">
              <a:spcBef>
                <a:spcPts val="0"/>
              </a:spcBef>
              <a:spcAft>
                <a:spcPts val="0"/>
              </a:spcAft>
              <a:buNone/>
            </a:pPr>
            <a:r>
              <a:t/>
            </a:r>
            <a:endParaRPr>
              <a:latin typeface="Cambay"/>
              <a:ea typeface="Cambay"/>
              <a:cs typeface="Cambay"/>
              <a:sym typeface="Cambay"/>
            </a:endParaRPr>
          </a:p>
        </p:txBody>
      </p:sp>
      <p:sp>
        <p:nvSpPr>
          <p:cNvPr id="767" name="Google Shape;767;p66"/>
          <p:cNvSpPr txBox="1"/>
          <p:nvPr/>
        </p:nvSpPr>
        <p:spPr>
          <a:xfrm>
            <a:off x="76875" y="1444525"/>
            <a:ext cx="2217900" cy="212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latin typeface="Cambay"/>
                <a:ea typeface="Cambay"/>
                <a:cs typeface="Cambay"/>
                <a:sym typeface="Cambay"/>
              </a:rPr>
              <a:t>No </a:t>
            </a:r>
            <a:r>
              <a:rPr b="1" lang="en" sz="900">
                <a:latin typeface="Cambay"/>
                <a:ea typeface="Cambay"/>
                <a:cs typeface="Cambay"/>
                <a:sym typeface="Cambay"/>
              </a:rPr>
              <a:t>Music vs Heavy Metal Music:</a:t>
            </a:r>
            <a:endParaRPr b="1" sz="900">
              <a:latin typeface="Cambay"/>
              <a:ea typeface="Cambay"/>
              <a:cs typeface="Cambay"/>
              <a:sym typeface="Cambay"/>
            </a:endParaRPr>
          </a:p>
          <a:p>
            <a:pPr indent="0" lvl="0" marL="0" rtl="0" algn="ctr">
              <a:spcBef>
                <a:spcPts val="0"/>
              </a:spcBef>
              <a:spcAft>
                <a:spcPts val="0"/>
              </a:spcAft>
              <a:buNone/>
            </a:pPr>
            <a:r>
              <a:t/>
            </a:r>
            <a:endParaRPr b="1"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H</a:t>
            </a:r>
            <a:r>
              <a:rPr baseline="-25000" lang="en" sz="900">
                <a:latin typeface="Cambay"/>
                <a:ea typeface="Cambay"/>
                <a:cs typeface="Cambay"/>
                <a:sym typeface="Cambay"/>
              </a:rPr>
              <a:t>0</a:t>
            </a:r>
            <a:r>
              <a:rPr lang="en" sz="900">
                <a:latin typeface="Cambay"/>
                <a:ea typeface="Cambay"/>
                <a:cs typeface="Cambay"/>
                <a:sym typeface="Cambay"/>
              </a:rPr>
              <a:t>: The mean accuracy score is the same between no music and heavy metal music.</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T-statistic: 1.655</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P-value: 0.120</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Alpha: 0.05</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We fail to reject the null hypothesis; there is no significant difference between the mean accuracy score of no music and that of heavy metal music.</a:t>
            </a:r>
            <a:endParaRPr>
              <a:latin typeface="Cambay"/>
              <a:ea typeface="Cambay"/>
              <a:cs typeface="Cambay"/>
              <a:sym typeface="Cambay"/>
            </a:endParaRPr>
          </a:p>
        </p:txBody>
      </p:sp>
      <p:sp>
        <p:nvSpPr>
          <p:cNvPr id="768" name="Google Shape;768;p66"/>
          <p:cNvSpPr txBox="1"/>
          <p:nvPr/>
        </p:nvSpPr>
        <p:spPr>
          <a:xfrm>
            <a:off x="6849213" y="1440450"/>
            <a:ext cx="2217900" cy="226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latin typeface="Cambay"/>
                <a:ea typeface="Cambay"/>
                <a:cs typeface="Cambay"/>
                <a:sym typeface="Cambay"/>
              </a:rPr>
              <a:t>Words </a:t>
            </a:r>
            <a:r>
              <a:rPr b="1" lang="en" sz="900">
                <a:latin typeface="Cambay"/>
                <a:ea typeface="Cambay"/>
                <a:cs typeface="Cambay"/>
                <a:sym typeface="Cambay"/>
              </a:rPr>
              <a:t>vs Images:</a:t>
            </a:r>
            <a:endParaRPr b="1" sz="900">
              <a:latin typeface="Cambay"/>
              <a:ea typeface="Cambay"/>
              <a:cs typeface="Cambay"/>
              <a:sym typeface="Cambay"/>
            </a:endParaRPr>
          </a:p>
          <a:p>
            <a:pPr indent="0" lvl="0" marL="0" rtl="0" algn="ctr">
              <a:spcBef>
                <a:spcPts val="0"/>
              </a:spcBef>
              <a:spcAft>
                <a:spcPts val="0"/>
              </a:spcAft>
              <a:buNone/>
            </a:pPr>
            <a:r>
              <a:t/>
            </a:r>
            <a:endParaRPr b="1"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H</a:t>
            </a:r>
            <a:r>
              <a:rPr baseline="-25000" lang="en" sz="900">
                <a:latin typeface="Cambay"/>
                <a:ea typeface="Cambay"/>
                <a:cs typeface="Cambay"/>
                <a:sym typeface="Cambay"/>
              </a:rPr>
              <a:t>0</a:t>
            </a:r>
            <a:r>
              <a:rPr lang="en" sz="900">
                <a:latin typeface="Cambay"/>
                <a:ea typeface="Cambay"/>
                <a:cs typeface="Cambay"/>
                <a:sym typeface="Cambay"/>
              </a:rPr>
              <a:t>: The mean accuracy score is the same between word </a:t>
            </a:r>
            <a:r>
              <a:rPr lang="en" sz="900">
                <a:latin typeface="Cambay"/>
                <a:ea typeface="Cambay"/>
                <a:cs typeface="Cambay"/>
                <a:sym typeface="Cambay"/>
              </a:rPr>
              <a:t>paired associate task </a:t>
            </a:r>
            <a:r>
              <a:rPr lang="en" sz="900">
                <a:latin typeface="Cambay"/>
                <a:ea typeface="Cambay"/>
                <a:cs typeface="Cambay"/>
                <a:sym typeface="Cambay"/>
              </a:rPr>
              <a:t>and image paired associate task.</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T-statistic: 0.233</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P-value: 0.818</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Alpha: 0.05</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We fail to reject the null hypothesis; there is no significant difference between the mean accuracy score of word paired associate task and image paired associate task.</a:t>
            </a:r>
            <a:endParaRPr>
              <a:latin typeface="Cambay"/>
              <a:ea typeface="Cambay"/>
              <a:cs typeface="Cambay"/>
              <a:sym typeface="Cambay"/>
            </a:endParaRPr>
          </a:p>
        </p:txBody>
      </p:sp>
      <p:pic>
        <p:nvPicPr>
          <p:cNvPr id="769" name="Google Shape;769;p66"/>
          <p:cNvPicPr preferRelativeResize="0"/>
          <p:nvPr/>
        </p:nvPicPr>
        <p:blipFill rotWithShape="1">
          <a:blip r:embed="rId3">
            <a:alphaModFix/>
          </a:blip>
          <a:srcRect b="0" l="734" r="0" t="0"/>
          <a:stretch/>
        </p:blipFill>
        <p:spPr>
          <a:xfrm>
            <a:off x="3165124" y="3922525"/>
            <a:ext cx="2813760" cy="827162"/>
          </a:xfrm>
          <a:prstGeom prst="rect">
            <a:avLst/>
          </a:prstGeom>
          <a:noFill/>
          <a:ln cap="flat" cmpd="sng" w="9525">
            <a:solidFill>
              <a:schemeClr val="dk2"/>
            </a:solidFill>
            <a:prstDash val="solid"/>
            <a:round/>
            <a:headEnd len="sm" w="sm" type="none"/>
            <a:tailEnd len="sm" w="sm" type="none"/>
          </a:ln>
        </p:spPr>
      </p:pic>
      <p:sp>
        <p:nvSpPr>
          <p:cNvPr id="770" name="Google Shape;770;p66"/>
          <p:cNvSpPr txBox="1"/>
          <p:nvPr/>
        </p:nvSpPr>
        <p:spPr>
          <a:xfrm>
            <a:off x="2655000" y="4749675"/>
            <a:ext cx="38340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Cambay"/>
                <a:ea typeface="Cambay"/>
                <a:cs typeface="Cambay"/>
                <a:sym typeface="Cambay"/>
              </a:rPr>
              <a:t>**this is the function we implemented to </a:t>
            </a:r>
            <a:r>
              <a:rPr lang="en" sz="800">
                <a:latin typeface="Cambay"/>
                <a:ea typeface="Cambay"/>
                <a:cs typeface="Cambay"/>
                <a:sym typeface="Cambay"/>
              </a:rPr>
              <a:t>calculate</a:t>
            </a:r>
            <a:r>
              <a:rPr lang="en" sz="800">
                <a:latin typeface="Cambay"/>
                <a:ea typeface="Cambay"/>
                <a:cs typeface="Cambay"/>
                <a:sym typeface="Cambay"/>
              </a:rPr>
              <a:t> and interpret our T-Test**</a:t>
            </a:r>
            <a:endParaRPr sz="800">
              <a:latin typeface="Cambay"/>
              <a:ea typeface="Cambay"/>
              <a:cs typeface="Cambay"/>
              <a:sym typeface="Cambay"/>
            </a:endParaRPr>
          </a:p>
        </p:txBody>
      </p:sp>
      <p:sp>
        <p:nvSpPr>
          <p:cNvPr id="771" name="Google Shape;771;p6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Rhea</a:t>
            </a:r>
            <a:endParaRPr/>
          </a:p>
        </p:txBody>
      </p:sp>
      <p:sp>
        <p:nvSpPr>
          <p:cNvPr id="772" name="Google Shape;772;p66"/>
          <p:cNvSpPr txBox="1"/>
          <p:nvPr/>
        </p:nvSpPr>
        <p:spPr>
          <a:xfrm>
            <a:off x="370550" y="3793650"/>
            <a:ext cx="864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mbay"/>
              <a:ea typeface="Cambay"/>
              <a:cs typeface="Cambay"/>
              <a:sym typeface="Camb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67"/>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Analysis - Accuracy Scores (T-Test)</a:t>
            </a:r>
            <a:endParaRPr/>
          </a:p>
        </p:txBody>
      </p:sp>
      <p:sp>
        <p:nvSpPr>
          <p:cNvPr id="778" name="Google Shape;778;p67"/>
          <p:cNvSpPr txBox="1"/>
          <p:nvPr/>
        </p:nvSpPr>
        <p:spPr>
          <a:xfrm>
            <a:off x="2334325" y="1444525"/>
            <a:ext cx="221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mbay"/>
              <a:ea typeface="Cambay"/>
              <a:cs typeface="Cambay"/>
              <a:sym typeface="Cambay"/>
            </a:endParaRPr>
          </a:p>
        </p:txBody>
      </p:sp>
      <p:sp>
        <p:nvSpPr>
          <p:cNvPr id="779" name="Google Shape;779;p67"/>
          <p:cNvSpPr txBox="1"/>
          <p:nvPr/>
        </p:nvSpPr>
        <p:spPr>
          <a:xfrm>
            <a:off x="76875" y="1444525"/>
            <a:ext cx="221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mbay"/>
              <a:ea typeface="Cambay"/>
              <a:cs typeface="Cambay"/>
              <a:sym typeface="Cambay"/>
            </a:endParaRPr>
          </a:p>
        </p:txBody>
      </p:sp>
      <p:sp>
        <p:nvSpPr>
          <p:cNvPr id="780" name="Google Shape;780;p67"/>
          <p:cNvSpPr txBox="1"/>
          <p:nvPr/>
        </p:nvSpPr>
        <p:spPr>
          <a:xfrm>
            <a:off x="6849213" y="1440450"/>
            <a:ext cx="221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mbay"/>
              <a:ea typeface="Cambay"/>
              <a:cs typeface="Cambay"/>
              <a:sym typeface="Cambay"/>
            </a:endParaRPr>
          </a:p>
        </p:txBody>
      </p:sp>
      <p:sp>
        <p:nvSpPr>
          <p:cNvPr id="781" name="Google Shape;781;p67"/>
          <p:cNvSpPr txBox="1"/>
          <p:nvPr/>
        </p:nvSpPr>
        <p:spPr>
          <a:xfrm>
            <a:off x="891075" y="1440450"/>
            <a:ext cx="70314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rPr>
              <a:t>To see the significance of our results, we conducted several two-sample t-tests that compared the mean distribution of accuracy scores for each of the stimuli as well as the test conditions. </a:t>
            </a:r>
            <a:endParaRPr sz="11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a:solidFill>
                  <a:schemeClr val="dk1"/>
                </a:solidFill>
              </a:rPr>
              <a:t>We believe that the t-test would be a sufficient parametric test since we had a small number of samples and our observations of different individuals were outcomes of statistically independent, normally distributed, and random variables.</a:t>
            </a:r>
            <a:endParaRPr sz="1100">
              <a:solidFill>
                <a:schemeClr val="dk1"/>
              </a:solidFill>
            </a:endParaRPr>
          </a:p>
          <a:p>
            <a:pPr indent="0" lvl="0" marL="0" rtl="0" algn="ctr">
              <a:spcBef>
                <a:spcPts val="0"/>
              </a:spcBef>
              <a:spcAft>
                <a:spcPts val="0"/>
              </a:spcAft>
              <a:buNone/>
            </a:pPr>
            <a:r>
              <a:t/>
            </a:r>
            <a:endParaRPr sz="800">
              <a:latin typeface="Cambay"/>
              <a:ea typeface="Cambay"/>
              <a:cs typeface="Cambay"/>
              <a:sym typeface="Cambay"/>
            </a:endParaRPr>
          </a:p>
        </p:txBody>
      </p:sp>
      <p:sp>
        <p:nvSpPr>
          <p:cNvPr id="782" name="Google Shape;782;p6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Rhea</a:t>
            </a:r>
            <a:endParaRPr/>
          </a:p>
        </p:txBody>
      </p:sp>
      <p:sp>
        <p:nvSpPr>
          <p:cNvPr id="783" name="Google Shape;783;p67"/>
          <p:cNvSpPr txBox="1"/>
          <p:nvPr/>
        </p:nvSpPr>
        <p:spPr>
          <a:xfrm>
            <a:off x="370550" y="3793650"/>
            <a:ext cx="864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mbay"/>
              <a:ea typeface="Cambay"/>
              <a:cs typeface="Cambay"/>
              <a:sym typeface="Cambay"/>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p6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Analysis - Meditation Scores (Plot)</a:t>
            </a:r>
            <a:endParaRPr/>
          </a:p>
        </p:txBody>
      </p:sp>
      <p:pic>
        <p:nvPicPr>
          <p:cNvPr id="789" name="Google Shape;789;p68"/>
          <p:cNvPicPr preferRelativeResize="0"/>
          <p:nvPr/>
        </p:nvPicPr>
        <p:blipFill>
          <a:blip r:embed="rId3">
            <a:alphaModFix/>
          </a:blip>
          <a:stretch>
            <a:fillRect/>
          </a:stretch>
        </p:blipFill>
        <p:spPr>
          <a:xfrm>
            <a:off x="154275" y="2507721"/>
            <a:ext cx="4230700" cy="2080392"/>
          </a:xfrm>
          <a:prstGeom prst="rect">
            <a:avLst/>
          </a:prstGeom>
          <a:noFill/>
          <a:ln cap="flat" cmpd="sng" w="19050">
            <a:solidFill>
              <a:schemeClr val="dk2"/>
            </a:solidFill>
            <a:prstDash val="solid"/>
            <a:round/>
            <a:headEnd len="sm" w="sm" type="none"/>
            <a:tailEnd len="sm" w="sm" type="none"/>
          </a:ln>
        </p:spPr>
      </p:pic>
      <p:pic>
        <p:nvPicPr>
          <p:cNvPr id="790" name="Google Shape;790;p68"/>
          <p:cNvPicPr preferRelativeResize="0"/>
          <p:nvPr/>
        </p:nvPicPr>
        <p:blipFill>
          <a:blip r:embed="rId4">
            <a:alphaModFix/>
          </a:blip>
          <a:stretch>
            <a:fillRect/>
          </a:stretch>
        </p:blipFill>
        <p:spPr>
          <a:xfrm>
            <a:off x="4649750" y="2507725"/>
            <a:ext cx="4296739" cy="2080400"/>
          </a:xfrm>
          <a:prstGeom prst="rect">
            <a:avLst/>
          </a:prstGeom>
          <a:noFill/>
          <a:ln cap="flat" cmpd="sng" w="19050">
            <a:solidFill>
              <a:schemeClr val="dk2"/>
            </a:solidFill>
            <a:prstDash val="solid"/>
            <a:round/>
            <a:headEnd len="sm" w="sm" type="none"/>
            <a:tailEnd len="sm" w="sm" type="none"/>
          </a:ln>
        </p:spPr>
      </p:pic>
      <p:sp>
        <p:nvSpPr>
          <p:cNvPr id="791" name="Google Shape;791;p68"/>
          <p:cNvSpPr txBox="1"/>
          <p:nvPr>
            <p:ph idx="4294967295" type="title"/>
          </p:nvPr>
        </p:nvSpPr>
        <p:spPr>
          <a:xfrm>
            <a:off x="328313" y="1415725"/>
            <a:ext cx="4038300" cy="140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Comparing the Mean Meditation Score Distributions of No Music, Heavy Metal Music, and Classical Music</a:t>
            </a:r>
            <a:endParaRPr sz="1800"/>
          </a:p>
          <a:p>
            <a:pPr indent="0" lvl="0" marL="0" rtl="0" algn="ctr">
              <a:spcBef>
                <a:spcPts val="0"/>
              </a:spcBef>
              <a:spcAft>
                <a:spcPts val="0"/>
              </a:spcAft>
              <a:buNone/>
            </a:pPr>
            <a:r>
              <a:t/>
            </a:r>
            <a:endParaRPr sz="1800"/>
          </a:p>
          <a:p>
            <a:pPr indent="0" lvl="0" marL="0" rtl="0" algn="ctr">
              <a:spcBef>
                <a:spcPts val="0"/>
              </a:spcBef>
              <a:spcAft>
                <a:spcPts val="0"/>
              </a:spcAft>
              <a:buClr>
                <a:schemeClr val="dk1"/>
              </a:buClr>
              <a:buSzPts val="1100"/>
              <a:buFont typeface="Arial"/>
              <a:buNone/>
            </a:pPr>
            <a:r>
              <a:t/>
            </a:r>
            <a:endParaRPr sz="1800"/>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792" name="Google Shape;792;p68"/>
          <p:cNvSpPr txBox="1"/>
          <p:nvPr>
            <p:ph idx="4294967295" type="title"/>
          </p:nvPr>
        </p:nvSpPr>
        <p:spPr>
          <a:xfrm>
            <a:off x="4805000" y="1415725"/>
            <a:ext cx="4038300" cy="140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Comparing the Mean Meditation Score Distributions of Words and Images</a:t>
            </a:r>
            <a:endParaRPr sz="1800"/>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793" name="Google Shape;793;p6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Rhea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69"/>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Analysis - Meditation Scores (T-Test)</a:t>
            </a:r>
            <a:endParaRPr/>
          </a:p>
        </p:txBody>
      </p:sp>
      <p:sp>
        <p:nvSpPr>
          <p:cNvPr id="799" name="Google Shape;799;p69"/>
          <p:cNvSpPr txBox="1"/>
          <p:nvPr/>
        </p:nvSpPr>
        <p:spPr>
          <a:xfrm>
            <a:off x="4591776" y="1444525"/>
            <a:ext cx="2217900" cy="212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latin typeface="Cambay"/>
                <a:ea typeface="Cambay"/>
                <a:cs typeface="Cambay"/>
                <a:sym typeface="Cambay"/>
              </a:rPr>
              <a:t>Heavy Metal Music vs Classical Music:</a:t>
            </a:r>
            <a:endParaRPr b="1" sz="900">
              <a:latin typeface="Cambay"/>
              <a:ea typeface="Cambay"/>
              <a:cs typeface="Cambay"/>
              <a:sym typeface="Cambay"/>
            </a:endParaRPr>
          </a:p>
          <a:p>
            <a:pPr indent="0" lvl="0" marL="0" rtl="0" algn="ctr">
              <a:spcBef>
                <a:spcPts val="0"/>
              </a:spcBef>
              <a:spcAft>
                <a:spcPts val="0"/>
              </a:spcAft>
              <a:buNone/>
            </a:pPr>
            <a:r>
              <a:t/>
            </a:r>
            <a:endParaRPr b="1"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H</a:t>
            </a:r>
            <a:r>
              <a:rPr baseline="-25000" lang="en" sz="900">
                <a:latin typeface="Cambay"/>
                <a:ea typeface="Cambay"/>
                <a:cs typeface="Cambay"/>
                <a:sym typeface="Cambay"/>
              </a:rPr>
              <a:t>0</a:t>
            </a:r>
            <a:r>
              <a:rPr lang="en" sz="900">
                <a:latin typeface="Cambay"/>
                <a:ea typeface="Cambay"/>
                <a:cs typeface="Cambay"/>
                <a:sym typeface="Cambay"/>
              </a:rPr>
              <a:t>: The mean meditation score is the same between heavy metal music and classical music.</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T-statistic: -0.894</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P-value: 0.387</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Alpha: 0.05</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We fail to reject the null hypothesis; there is no significant difference between the mean meditation score of heavy metal and that of classical music.</a:t>
            </a:r>
            <a:endParaRPr>
              <a:latin typeface="Cambay"/>
              <a:ea typeface="Cambay"/>
              <a:cs typeface="Cambay"/>
              <a:sym typeface="Cambay"/>
            </a:endParaRPr>
          </a:p>
        </p:txBody>
      </p:sp>
      <p:sp>
        <p:nvSpPr>
          <p:cNvPr id="800" name="Google Shape;800;p69"/>
          <p:cNvSpPr txBox="1"/>
          <p:nvPr/>
        </p:nvSpPr>
        <p:spPr>
          <a:xfrm>
            <a:off x="2373875" y="1444525"/>
            <a:ext cx="2217900" cy="2124000"/>
          </a:xfrm>
          <a:prstGeom prst="rect">
            <a:avLst/>
          </a:prstGeom>
          <a:noFill/>
          <a:ln cap="flat" cmpd="sng" w="1905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latin typeface="Cambay"/>
                <a:ea typeface="Cambay"/>
                <a:cs typeface="Cambay"/>
                <a:sym typeface="Cambay"/>
              </a:rPr>
              <a:t>No Music vs Classical Music:</a:t>
            </a:r>
            <a:endParaRPr b="1" sz="900">
              <a:latin typeface="Cambay"/>
              <a:ea typeface="Cambay"/>
              <a:cs typeface="Cambay"/>
              <a:sym typeface="Cambay"/>
            </a:endParaRPr>
          </a:p>
          <a:p>
            <a:pPr indent="0" lvl="0" marL="0" rtl="0" algn="ctr">
              <a:spcBef>
                <a:spcPts val="0"/>
              </a:spcBef>
              <a:spcAft>
                <a:spcPts val="0"/>
              </a:spcAft>
              <a:buNone/>
            </a:pPr>
            <a:r>
              <a:t/>
            </a:r>
            <a:endParaRPr b="1"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H</a:t>
            </a:r>
            <a:r>
              <a:rPr baseline="-25000" lang="en" sz="900">
                <a:latin typeface="Cambay"/>
                <a:ea typeface="Cambay"/>
                <a:cs typeface="Cambay"/>
                <a:sym typeface="Cambay"/>
              </a:rPr>
              <a:t>0</a:t>
            </a:r>
            <a:r>
              <a:rPr lang="en" sz="900">
                <a:latin typeface="Cambay"/>
                <a:ea typeface="Cambay"/>
                <a:cs typeface="Cambay"/>
                <a:sym typeface="Cambay"/>
              </a:rPr>
              <a:t>: The mean meditation score is the same between no music and classical music.</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T-statistic: 3.334</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P-value: 0.005</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Alpha: 0.05</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We </a:t>
            </a:r>
            <a:r>
              <a:rPr b="1" lang="en" sz="900">
                <a:latin typeface="Cambay"/>
                <a:ea typeface="Cambay"/>
                <a:cs typeface="Cambay"/>
                <a:sym typeface="Cambay"/>
              </a:rPr>
              <a:t>reject the null hypothesis</a:t>
            </a:r>
            <a:r>
              <a:rPr lang="en" sz="900">
                <a:latin typeface="Cambay"/>
                <a:ea typeface="Cambay"/>
                <a:cs typeface="Cambay"/>
                <a:sym typeface="Cambay"/>
              </a:rPr>
              <a:t>; there is a </a:t>
            </a:r>
            <a:r>
              <a:rPr i="1" lang="en" sz="900">
                <a:latin typeface="Cambay"/>
                <a:ea typeface="Cambay"/>
                <a:cs typeface="Cambay"/>
                <a:sym typeface="Cambay"/>
              </a:rPr>
              <a:t>significant difference</a:t>
            </a:r>
            <a:r>
              <a:rPr lang="en" sz="900">
                <a:latin typeface="Cambay"/>
                <a:ea typeface="Cambay"/>
                <a:cs typeface="Cambay"/>
                <a:sym typeface="Cambay"/>
              </a:rPr>
              <a:t> between the mean meditation score of no music and that of classical music.</a:t>
            </a:r>
            <a:endParaRPr>
              <a:latin typeface="Cambay"/>
              <a:ea typeface="Cambay"/>
              <a:cs typeface="Cambay"/>
              <a:sym typeface="Cambay"/>
            </a:endParaRPr>
          </a:p>
        </p:txBody>
      </p:sp>
      <p:sp>
        <p:nvSpPr>
          <p:cNvPr id="801" name="Google Shape;801;p69"/>
          <p:cNvSpPr txBox="1"/>
          <p:nvPr/>
        </p:nvSpPr>
        <p:spPr>
          <a:xfrm>
            <a:off x="76875" y="1444525"/>
            <a:ext cx="2217900" cy="2124000"/>
          </a:xfrm>
          <a:prstGeom prst="rect">
            <a:avLst/>
          </a:prstGeom>
          <a:noFill/>
          <a:ln cap="flat" cmpd="sng" w="19050">
            <a:solidFill>
              <a:schemeClr val="lt2"/>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latin typeface="Cambay"/>
                <a:ea typeface="Cambay"/>
                <a:cs typeface="Cambay"/>
                <a:sym typeface="Cambay"/>
              </a:rPr>
              <a:t>No Music vs Heavy Metal Music:</a:t>
            </a:r>
            <a:endParaRPr b="1" sz="900">
              <a:latin typeface="Cambay"/>
              <a:ea typeface="Cambay"/>
              <a:cs typeface="Cambay"/>
              <a:sym typeface="Cambay"/>
            </a:endParaRPr>
          </a:p>
          <a:p>
            <a:pPr indent="0" lvl="0" marL="0" rtl="0" algn="ctr">
              <a:spcBef>
                <a:spcPts val="0"/>
              </a:spcBef>
              <a:spcAft>
                <a:spcPts val="0"/>
              </a:spcAft>
              <a:buNone/>
            </a:pPr>
            <a:r>
              <a:t/>
            </a:r>
            <a:endParaRPr b="1"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H</a:t>
            </a:r>
            <a:r>
              <a:rPr baseline="-25000" lang="en" sz="900">
                <a:latin typeface="Cambay"/>
                <a:ea typeface="Cambay"/>
                <a:cs typeface="Cambay"/>
                <a:sym typeface="Cambay"/>
              </a:rPr>
              <a:t>0</a:t>
            </a:r>
            <a:r>
              <a:rPr lang="en" sz="900">
                <a:latin typeface="Cambay"/>
                <a:ea typeface="Cambay"/>
                <a:cs typeface="Cambay"/>
                <a:sym typeface="Cambay"/>
              </a:rPr>
              <a:t>: The mean meditation score is the same between no music and heavy metal music.</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T-statistic: 4.270</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P-value: 0.001</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Alpha: 0.05</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We </a:t>
            </a:r>
            <a:r>
              <a:rPr b="1" lang="en" sz="900">
                <a:latin typeface="Cambay"/>
                <a:ea typeface="Cambay"/>
                <a:cs typeface="Cambay"/>
                <a:sym typeface="Cambay"/>
              </a:rPr>
              <a:t>reject the null hypothesis</a:t>
            </a:r>
            <a:r>
              <a:rPr lang="en" sz="900">
                <a:latin typeface="Cambay"/>
                <a:ea typeface="Cambay"/>
                <a:cs typeface="Cambay"/>
                <a:sym typeface="Cambay"/>
              </a:rPr>
              <a:t>; there is a </a:t>
            </a:r>
            <a:r>
              <a:rPr i="1" lang="en" sz="900">
                <a:latin typeface="Cambay"/>
                <a:ea typeface="Cambay"/>
                <a:cs typeface="Cambay"/>
                <a:sym typeface="Cambay"/>
              </a:rPr>
              <a:t>significant difference</a:t>
            </a:r>
            <a:r>
              <a:rPr lang="en" sz="900">
                <a:latin typeface="Cambay"/>
                <a:ea typeface="Cambay"/>
                <a:cs typeface="Cambay"/>
                <a:sym typeface="Cambay"/>
              </a:rPr>
              <a:t> between the mean meditation score of no music and that of heavy metal music.</a:t>
            </a:r>
            <a:endParaRPr>
              <a:latin typeface="Cambay"/>
              <a:ea typeface="Cambay"/>
              <a:cs typeface="Cambay"/>
              <a:sym typeface="Cambay"/>
            </a:endParaRPr>
          </a:p>
        </p:txBody>
      </p:sp>
      <p:sp>
        <p:nvSpPr>
          <p:cNvPr id="802" name="Google Shape;802;p69"/>
          <p:cNvSpPr txBox="1"/>
          <p:nvPr/>
        </p:nvSpPr>
        <p:spPr>
          <a:xfrm>
            <a:off x="6849213" y="1440450"/>
            <a:ext cx="2217900" cy="226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900">
                <a:latin typeface="Cambay"/>
                <a:ea typeface="Cambay"/>
                <a:cs typeface="Cambay"/>
                <a:sym typeface="Cambay"/>
              </a:rPr>
              <a:t>Words vs Images:</a:t>
            </a:r>
            <a:endParaRPr b="1" sz="900">
              <a:latin typeface="Cambay"/>
              <a:ea typeface="Cambay"/>
              <a:cs typeface="Cambay"/>
              <a:sym typeface="Cambay"/>
            </a:endParaRPr>
          </a:p>
          <a:p>
            <a:pPr indent="0" lvl="0" marL="0" rtl="0" algn="ctr">
              <a:spcBef>
                <a:spcPts val="0"/>
              </a:spcBef>
              <a:spcAft>
                <a:spcPts val="0"/>
              </a:spcAft>
              <a:buNone/>
            </a:pPr>
            <a:r>
              <a:t/>
            </a:r>
            <a:endParaRPr b="1"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H</a:t>
            </a:r>
            <a:r>
              <a:rPr baseline="-25000" lang="en" sz="900">
                <a:latin typeface="Cambay"/>
                <a:ea typeface="Cambay"/>
                <a:cs typeface="Cambay"/>
                <a:sym typeface="Cambay"/>
              </a:rPr>
              <a:t>0</a:t>
            </a:r>
            <a:r>
              <a:rPr lang="en" sz="900">
                <a:latin typeface="Cambay"/>
                <a:ea typeface="Cambay"/>
                <a:cs typeface="Cambay"/>
                <a:sym typeface="Cambay"/>
              </a:rPr>
              <a:t>: The mean meditation score is the same between word paired associate task and image paired associate task.</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T-statistic: -1.146</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P-value: 0.264</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Alpha: 0.05</a:t>
            </a:r>
            <a:endParaRPr sz="900">
              <a:latin typeface="Cambay"/>
              <a:ea typeface="Cambay"/>
              <a:cs typeface="Cambay"/>
              <a:sym typeface="Cambay"/>
            </a:endParaRPr>
          </a:p>
          <a:p>
            <a:pPr indent="0" lvl="0" marL="0" rtl="0" algn="l">
              <a:spcBef>
                <a:spcPts val="0"/>
              </a:spcBef>
              <a:spcAft>
                <a:spcPts val="0"/>
              </a:spcAft>
              <a:buNone/>
            </a:pPr>
            <a:r>
              <a:t/>
            </a:r>
            <a:endParaRPr sz="900">
              <a:latin typeface="Cambay"/>
              <a:ea typeface="Cambay"/>
              <a:cs typeface="Cambay"/>
              <a:sym typeface="Cambay"/>
            </a:endParaRPr>
          </a:p>
          <a:p>
            <a:pPr indent="0" lvl="0" marL="0" rtl="0" algn="l">
              <a:spcBef>
                <a:spcPts val="0"/>
              </a:spcBef>
              <a:spcAft>
                <a:spcPts val="0"/>
              </a:spcAft>
              <a:buNone/>
            </a:pPr>
            <a:r>
              <a:rPr lang="en" sz="900">
                <a:latin typeface="Cambay"/>
                <a:ea typeface="Cambay"/>
                <a:cs typeface="Cambay"/>
                <a:sym typeface="Cambay"/>
              </a:rPr>
              <a:t>We fail to reject the null hypothesis; there is no significant difference between the mean accuracy score of word paired associate task and image paired associate task.</a:t>
            </a:r>
            <a:endParaRPr>
              <a:latin typeface="Cambay"/>
              <a:ea typeface="Cambay"/>
              <a:cs typeface="Cambay"/>
              <a:sym typeface="Cambay"/>
            </a:endParaRPr>
          </a:p>
        </p:txBody>
      </p:sp>
      <p:pic>
        <p:nvPicPr>
          <p:cNvPr id="803" name="Google Shape;803;p69"/>
          <p:cNvPicPr preferRelativeResize="0"/>
          <p:nvPr/>
        </p:nvPicPr>
        <p:blipFill rotWithShape="1">
          <a:blip r:embed="rId3">
            <a:alphaModFix/>
          </a:blip>
          <a:srcRect b="0" l="734" r="0" t="0"/>
          <a:stretch/>
        </p:blipFill>
        <p:spPr>
          <a:xfrm>
            <a:off x="3165124" y="3922525"/>
            <a:ext cx="2813760" cy="827162"/>
          </a:xfrm>
          <a:prstGeom prst="rect">
            <a:avLst/>
          </a:prstGeom>
          <a:noFill/>
          <a:ln cap="flat" cmpd="sng" w="9525">
            <a:solidFill>
              <a:schemeClr val="dk2"/>
            </a:solidFill>
            <a:prstDash val="solid"/>
            <a:round/>
            <a:headEnd len="sm" w="sm" type="none"/>
            <a:tailEnd len="sm" w="sm" type="none"/>
          </a:ln>
        </p:spPr>
      </p:pic>
      <p:sp>
        <p:nvSpPr>
          <p:cNvPr id="804" name="Google Shape;804;p69"/>
          <p:cNvSpPr txBox="1"/>
          <p:nvPr/>
        </p:nvSpPr>
        <p:spPr>
          <a:xfrm>
            <a:off x="2655000" y="4749675"/>
            <a:ext cx="38340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Cambay"/>
                <a:ea typeface="Cambay"/>
                <a:cs typeface="Cambay"/>
                <a:sym typeface="Cambay"/>
              </a:rPr>
              <a:t>**this is the function we implemented to calculate and interpret our T-Test**</a:t>
            </a:r>
            <a:endParaRPr sz="800">
              <a:latin typeface="Cambay"/>
              <a:ea typeface="Cambay"/>
              <a:cs typeface="Cambay"/>
              <a:sym typeface="Cambay"/>
            </a:endParaRPr>
          </a:p>
        </p:txBody>
      </p:sp>
      <p:sp>
        <p:nvSpPr>
          <p:cNvPr id="805" name="Google Shape;805;p6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Rhea</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9" name="Shape 809"/>
        <p:cNvGrpSpPr/>
        <p:nvPr/>
      </p:nvGrpSpPr>
      <p:grpSpPr>
        <a:xfrm>
          <a:off x="0" y="0"/>
          <a:ext cx="0" cy="0"/>
          <a:chOff x="0" y="0"/>
          <a:chExt cx="0" cy="0"/>
        </a:xfrm>
      </p:grpSpPr>
      <p:sp>
        <p:nvSpPr>
          <p:cNvPr id="810" name="Google Shape;810;p70"/>
          <p:cNvSpPr txBox="1"/>
          <p:nvPr>
            <p:ph idx="2" type="title"/>
          </p:nvPr>
        </p:nvSpPr>
        <p:spPr>
          <a:xfrm>
            <a:off x="4769100" y="2742150"/>
            <a:ext cx="3661800" cy="44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Meditation Scores</a:t>
            </a:r>
            <a:endParaRPr/>
          </a:p>
        </p:txBody>
      </p:sp>
      <p:sp>
        <p:nvSpPr>
          <p:cNvPr id="811" name="Google Shape;811;p70"/>
          <p:cNvSpPr txBox="1"/>
          <p:nvPr>
            <p:ph type="title"/>
          </p:nvPr>
        </p:nvSpPr>
        <p:spPr>
          <a:xfrm>
            <a:off x="4769100" y="1422800"/>
            <a:ext cx="3661800" cy="44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Accuracy Scores</a:t>
            </a:r>
            <a:endParaRPr/>
          </a:p>
        </p:txBody>
      </p:sp>
      <p:sp>
        <p:nvSpPr>
          <p:cNvPr id="812" name="Google Shape;812;p70"/>
          <p:cNvSpPr txBox="1"/>
          <p:nvPr>
            <p:ph idx="4"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Analysis </a:t>
            </a:r>
            <a:r>
              <a:rPr lang="en"/>
              <a:t>- Overview</a:t>
            </a:r>
            <a:endParaRPr/>
          </a:p>
        </p:txBody>
      </p:sp>
      <p:sp>
        <p:nvSpPr>
          <p:cNvPr id="813" name="Google Shape;813;p70"/>
          <p:cNvSpPr txBox="1"/>
          <p:nvPr>
            <p:ph idx="1" type="subTitle"/>
          </p:nvPr>
        </p:nvSpPr>
        <p:spPr>
          <a:xfrm>
            <a:off x="4769100" y="1869275"/>
            <a:ext cx="3798900" cy="770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rPr>
              <a:t>The accuracy scores for heavy metal were significantly worse than that of classical music.</a:t>
            </a:r>
            <a:endParaRPr/>
          </a:p>
        </p:txBody>
      </p:sp>
      <p:sp>
        <p:nvSpPr>
          <p:cNvPr id="814" name="Google Shape;814;p70"/>
          <p:cNvSpPr txBox="1"/>
          <p:nvPr>
            <p:ph idx="3" type="subTitle"/>
          </p:nvPr>
        </p:nvSpPr>
        <p:spPr>
          <a:xfrm>
            <a:off x="4769100" y="3091225"/>
            <a:ext cx="3895800" cy="117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rPr>
              <a:t>The meditation scores for both classical music and heavy metal music were significantly worse than that of no music.</a:t>
            </a:r>
            <a:endParaRPr sz="1600">
              <a:solidFill>
                <a:schemeClr val="dk2"/>
              </a:solidFill>
            </a:endParaRPr>
          </a:p>
          <a:p>
            <a:pPr indent="0" lvl="0" marL="0" rtl="0" algn="l">
              <a:spcBef>
                <a:spcPts val="0"/>
              </a:spcBef>
              <a:spcAft>
                <a:spcPts val="0"/>
              </a:spcAft>
              <a:buClr>
                <a:schemeClr val="dk1"/>
              </a:buClr>
              <a:buSzPts val="1100"/>
              <a:buFont typeface="Arial"/>
              <a:buNone/>
            </a:pPr>
            <a:r>
              <a:t/>
            </a:r>
            <a:endParaRPr/>
          </a:p>
        </p:txBody>
      </p:sp>
      <p:pic>
        <p:nvPicPr>
          <p:cNvPr id="815" name="Google Shape;815;p70"/>
          <p:cNvPicPr preferRelativeResize="0"/>
          <p:nvPr/>
        </p:nvPicPr>
        <p:blipFill rotWithShape="1">
          <a:blip r:embed="rId3">
            <a:alphaModFix/>
          </a:blip>
          <a:srcRect b="5125" l="15266" r="9641" t="3832"/>
          <a:stretch/>
        </p:blipFill>
        <p:spPr>
          <a:xfrm>
            <a:off x="3895925" y="1765548"/>
            <a:ext cx="620350" cy="607025"/>
          </a:xfrm>
          <a:prstGeom prst="rect">
            <a:avLst/>
          </a:prstGeom>
          <a:noFill/>
          <a:ln>
            <a:noFill/>
          </a:ln>
        </p:spPr>
      </p:pic>
      <p:pic>
        <p:nvPicPr>
          <p:cNvPr id="816" name="Google Shape;816;p70"/>
          <p:cNvPicPr preferRelativeResize="0"/>
          <p:nvPr/>
        </p:nvPicPr>
        <p:blipFill rotWithShape="1">
          <a:blip r:embed="rId3">
            <a:alphaModFix/>
          </a:blip>
          <a:srcRect b="5125" l="15266" r="9641" t="3832"/>
          <a:stretch/>
        </p:blipFill>
        <p:spPr>
          <a:xfrm>
            <a:off x="3895925" y="3091235"/>
            <a:ext cx="620350" cy="607025"/>
          </a:xfrm>
          <a:prstGeom prst="rect">
            <a:avLst/>
          </a:prstGeom>
          <a:noFill/>
          <a:ln>
            <a:noFill/>
          </a:ln>
        </p:spPr>
      </p:pic>
      <p:grpSp>
        <p:nvGrpSpPr>
          <p:cNvPr id="817" name="Google Shape;817;p70"/>
          <p:cNvGrpSpPr/>
          <p:nvPr/>
        </p:nvGrpSpPr>
        <p:grpSpPr>
          <a:xfrm>
            <a:off x="814012" y="1994117"/>
            <a:ext cx="2420980" cy="3233933"/>
            <a:chOff x="1776450" y="1018700"/>
            <a:chExt cx="1582443" cy="2113820"/>
          </a:xfrm>
        </p:grpSpPr>
        <p:sp>
          <p:nvSpPr>
            <p:cNvPr id="818" name="Google Shape;818;p70"/>
            <p:cNvSpPr/>
            <p:nvPr/>
          </p:nvSpPr>
          <p:spPr>
            <a:xfrm>
              <a:off x="2504307" y="1505578"/>
              <a:ext cx="854586" cy="1626942"/>
            </a:xfrm>
            <a:custGeom>
              <a:rect b="b" l="l" r="r" t="t"/>
              <a:pathLst>
                <a:path extrusionOk="0" h="41272" w="21679">
                  <a:moveTo>
                    <a:pt x="15252" y="1"/>
                  </a:moveTo>
                  <a:cubicBezTo>
                    <a:pt x="16051" y="1427"/>
                    <a:pt x="16929" y="2806"/>
                    <a:pt x="17932" y="4092"/>
                  </a:cubicBezTo>
                  <a:cubicBezTo>
                    <a:pt x="18480" y="4703"/>
                    <a:pt x="19202" y="5126"/>
                    <a:pt x="19766" y="5722"/>
                  </a:cubicBezTo>
                  <a:cubicBezTo>
                    <a:pt x="20032" y="5988"/>
                    <a:pt x="20346" y="6302"/>
                    <a:pt x="20440" y="6662"/>
                  </a:cubicBezTo>
                  <a:cubicBezTo>
                    <a:pt x="20549" y="7979"/>
                    <a:pt x="18371" y="8669"/>
                    <a:pt x="17540" y="9484"/>
                  </a:cubicBezTo>
                  <a:cubicBezTo>
                    <a:pt x="16490" y="10189"/>
                    <a:pt x="17352" y="11474"/>
                    <a:pt x="17712" y="12336"/>
                  </a:cubicBezTo>
                  <a:cubicBezTo>
                    <a:pt x="17995" y="13183"/>
                    <a:pt x="17211" y="13716"/>
                    <a:pt x="16537" y="14045"/>
                  </a:cubicBezTo>
                  <a:cubicBezTo>
                    <a:pt x="16051" y="14296"/>
                    <a:pt x="15518" y="14546"/>
                    <a:pt x="15016" y="14782"/>
                  </a:cubicBezTo>
                  <a:cubicBezTo>
                    <a:pt x="15926" y="14782"/>
                    <a:pt x="17132" y="14954"/>
                    <a:pt x="17274" y="16051"/>
                  </a:cubicBezTo>
                  <a:cubicBezTo>
                    <a:pt x="17430" y="16772"/>
                    <a:pt x="16694" y="17007"/>
                    <a:pt x="16270" y="17415"/>
                  </a:cubicBezTo>
                  <a:cubicBezTo>
                    <a:pt x="16114" y="17587"/>
                    <a:pt x="15988" y="17807"/>
                    <a:pt x="15941" y="18026"/>
                  </a:cubicBezTo>
                  <a:cubicBezTo>
                    <a:pt x="15816" y="18481"/>
                    <a:pt x="15894" y="18935"/>
                    <a:pt x="15988" y="19343"/>
                  </a:cubicBezTo>
                  <a:cubicBezTo>
                    <a:pt x="16223" y="20550"/>
                    <a:pt x="16208" y="21929"/>
                    <a:pt x="15455" y="22932"/>
                  </a:cubicBezTo>
                  <a:cubicBezTo>
                    <a:pt x="14724" y="23910"/>
                    <a:pt x="13271" y="24197"/>
                    <a:pt x="11861" y="24197"/>
                  </a:cubicBezTo>
                  <a:cubicBezTo>
                    <a:pt x="11033" y="24197"/>
                    <a:pt x="10221" y="24098"/>
                    <a:pt x="9577" y="23982"/>
                  </a:cubicBezTo>
                  <a:cubicBezTo>
                    <a:pt x="9217" y="23920"/>
                    <a:pt x="8715" y="23747"/>
                    <a:pt x="8355" y="23653"/>
                  </a:cubicBezTo>
                  <a:cubicBezTo>
                    <a:pt x="7723" y="23489"/>
                    <a:pt x="7082" y="23404"/>
                    <a:pt x="6439" y="23404"/>
                  </a:cubicBezTo>
                  <a:cubicBezTo>
                    <a:pt x="6221" y="23404"/>
                    <a:pt x="6003" y="23414"/>
                    <a:pt x="5784" y="23434"/>
                  </a:cubicBezTo>
                  <a:cubicBezTo>
                    <a:pt x="4812" y="23528"/>
                    <a:pt x="3809" y="23841"/>
                    <a:pt x="3104" y="24547"/>
                  </a:cubicBezTo>
                  <a:cubicBezTo>
                    <a:pt x="2587" y="25111"/>
                    <a:pt x="2352" y="25863"/>
                    <a:pt x="1960" y="26506"/>
                  </a:cubicBezTo>
                  <a:cubicBezTo>
                    <a:pt x="1176" y="28011"/>
                    <a:pt x="267" y="29531"/>
                    <a:pt x="16" y="31240"/>
                  </a:cubicBezTo>
                  <a:lnTo>
                    <a:pt x="0" y="31569"/>
                  </a:lnTo>
                  <a:cubicBezTo>
                    <a:pt x="0" y="31678"/>
                    <a:pt x="0" y="31788"/>
                    <a:pt x="16" y="31898"/>
                  </a:cubicBezTo>
                  <a:cubicBezTo>
                    <a:pt x="47" y="32525"/>
                    <a:pt x="142" y="33183"/>
                    <a:pt x="251" y="33810"/>
                  </a:cubicBezTo>
                  <a:cubicBezTo>
                    <a:pt x="706" y="36318"/>
                    <a:pt x="1364" y="38795"/>
                    <a:pt x="2054" y="41271"/>
                  </a:cubicBezTo>
                  <a:cubicBezTo>
                    <a:pt x="1348" y="38591"/>
                    <a:pt x="674" y="35895"/>
                    <a:pt x="283" y="33152"/>
                  </a:cubicBezTo>
                  <a:cubicBezTo>
                    <a:pt x="220" y="32744"/>
                    <a:pt x="173" y="32290"/>
                    <a:pt x="157" y="31882"/>
                  </a:cubicBezTo>
                  <a:cubicBezTo>
                    <a:pt x="157" y="31788"/>
                    <a:pt x="142" y="31678"/>
                    <a:pt x="157" y="31569"/>
                  </a:cubicBezTo>
                  <a:lnTo>
                    <a:pt x="173" y="31255"/>
                  </a:lnTo>
                  <a:cubicBezTo>
                    <a:pt x="439" y="29578"/>
                    <a:pt x="1348" y="28089"/>
                    <a:pt x="2148" y="26600"/>
                  </a:cubicBezTo>
                  <a:cubicBezTo>
                    <a:pt x="2524" y="25973"/>
                    <a:pt x="2759" y="25252"/>
                    <a:pt x="3261" y="24703"/>
                  </a:cubicBezTo>
                  <a:cubicBezTo>
                    <a:pt x="3919" y="24045"/>
                    <a:pt x="4875" y="23763"/>
                    <a:pt x="5800" y="23669"/>
                  </a:cubicBezTo>
                  <a:cubicBezTo>
                    <a:pt x="6010" y="23649"/>
                    <a:pt x="6222" y="23639"/>
                    <a:pt x="6433" y="23639"/>
                  </a:cubicBezTo>
                  <a:cubicBezTo>
                    <a:pt x="7057" y="23639"/>
                    <a:pt x="7683" y="23724"/>
                    <a:pt x="8292" y="23888"/>
                  </a:cubicBezTo>
                  <a:cubicBezTo>
                    <a:pt x="8653" y="23982"/>
                    <a:pt x="9154" y="24155"/>
                    <a:pt x="9530" y="24217"/>
                  </a:cubicBezTo>
                  <a:cubicBezTo>
                    <a:pt x="10217" y="24346"/>
                    <a:pt x="11067" y="24454"/>
                    <a:pt x="11928" y="24454"/>
                  </a:cubicBezTo>
                  <a:cubicBezTo>
                    <a:pt x="13385" y="24454"/>
                    <a:pt x="14877" y="24143"/>
                    <a:pt x="15675" y="23089"/>
                  </a:cubicBezTo>
                  <a:cubicBezTo>
                    <a:pt x="16474" y="21992"/>
                    <a:pt x="16474" y="20565"/>
                    <a:pt x="16223" y="19296"/>
                  </a:cubicBezTo>
                  <a:cubicBezTo>
                    <a:pt x="16098" y="18716"/>
                    <a:pt x="16004" y="18057"/>
                    <a:pt x="16459" y="17587"/>
                  </a:cubicBezTo>
                  <a:cubicBezTo>
                    <a:pt x="16741" y="17274"/>
                    <a:pt x="17195" y="17117"/>
                    <a:pt x="17415" y="16709"/>
                  </a:cubicBezTo>
                  <a:cubicBezTo>
                    <a:pt x="17728" y="16082"/>
                    <a:pt x="17368" y="15236"/>
                    <a:pt x="16772" y="14907"/>
                  </a:cubicBezTo>
                  <a:cubicBezTo>
                    <a:pt x="16489" y="14755"/>
                    <a:pt x="16199" y="14663"/>
                    <a:pt x="15896" y="14616"/>
                  </a:cubicBezTo>
                  <a:lnTo>
                    <a:pt x="15896" y="14616"/>
                  </a:lnTo>
                  <a:cubicBezTo>
                    <a:pt x="16906" y="14132"/>
                    <a:pt x="18306" y="13567"/>
                    <a:pt x="17916" y="12274"/>
                  </a:cubicBezTo>
                  <a:cubicBezTo>
                    <a:pt x="17650" y="11568"/>
                    <a:pt x="17054" y="10816"/>
                    <a:pt x="17289" y="10048"/>
                  </a:cubicBezTo>
                  <a:cubicBezTo>
                    <a:pt x="17979" y="9060"/>
                    <a:pt x="19311" y="8684"/>
                    <a:pt x="20126" y="7806"/>
                  </a:cubicBezTo>
                  <a:cubicBezTo>
                    <a:pt x="21678" y="6208"/>
                    <a:pt x="18872" y="5095"/>
                    <a:pt x="17995" y="4029"/>
                  </a:cubicBezTo>
                  <a:cubicBezTo>
                    <a:pt x="16976" y="2775"/>
                    <a:pt x="16067" y="1396"/>
                    <a:pt x="15252"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70"/>
            <p:cNvSpPr/>
            <p:nvPr/>
          </p:nvSpPr>
          <p:spPr>
            <a:xfrm>
              <a:off x="1776450" y="2357013"/>
              <a:ext cx="242236" cy="708772"/>
            </a:xfrm>
            <a:custGeom>
              <a:rect b="b" l="l" r="r" t="t"/>
              <a:pathLst>
                <a:path extrusionOk="0" h="17980" w="6145">
                  <a:moveTo>
                    <a:pt x="6144" y="1"/>
                  </a:moveTo>
                  <a:lnTo>
                    <a:pt x="6144" y="1"/>
                  </a:lnTo>
                  <a:cubicBezTo>
                    <a:pt x="5941" y="2368"/>
                    <a:pt x="5627" y="4781"/>
                    <a:pt x="4843" y="7039"/>
                  </a:cubicBezTo>
                  <a:cubicBezTo>
                    <a:pt x="3495" y="10518"/>
                    <a:pt x="1552" y="14547"/>
                    <a:pt x="0" y="17979"/>
                  </a:cubicBezTo>
                  <a:cubicBezTo>
                    <a:pt x="1865" y="14437"/>
                    <a:pt x="3652" y="10847"/>
                    <a:pt x="5063" y="7117"/>
                  </a:cubicBezTo>
                  <a:cubicBezTo>
                    <a:pt x="5847" y="4829"/>
                    <a:pt x="6082" y="2399"/>
                    <a:pt x="614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70"/>
            <p:cNvSpPr/>
            <p:nvPr/>
          </p:nvSpPr>
          <p:spPr>
            <a:xfrm>
              <a:off x="3094390" y="1475224"/>
              <a:ext cx="104424" cy="34059"/>
            </a:xfrm>
            <a:custGeom>
              <a:rect b="b" l="l" r="r" t="t"/>
              <a:pathLst>
                <a:path extrusionOk="0" h="864" w="2649">
                  <a:moveTo>
                    <a:pt x="2451" y="1"/>
                  </a:moveTo>
                  <a:cubicBezTo>
                    <a:pt x="2444" y="1"/>
                    <a:pt x="2437" y="1"/>
                    <a:pt x="2430" y="3"/>
                  </a:cubicBezTo>
                  <a:cubicBezTo>
                    <a:pt x="1855" y="115"/>
                    <a:pt x="1280" y="204"/>
                    <a:pt x="694" y="204"/>
                  </a:cubicBezTo>
                  <a:cubicBezTo>
                    <a:pt x="465" y="204"/>
                    <a:pt x="234" y="190"/>
                    <a:pt x="0" y="159"/>
                  </a:cubicBezTo>
                  <a:lnTo>
                    <a:pt x="0" y="159"/>
                  </a:lnTo>
                  <a:cubicBezTo>
                    <a:pt x="419" y="327"/>
                    <a:pt x="869" y="391"/>
                    <a:pt x="1319" y="391"/>
                  </a:cubicBezTo>
                  <a:cubicBezTo>
                    <a:pt x="1593" y="391"/>
                    <a:pt x="1867" y="367"/>
                    <a:pt x="2135" y="328"/>
                  </a:cubicBezTo>
                  <a:lnTo>
                    <a:pt x="2135" y="328"/>
                  </a:lnTo>
                  <a:cubicBezTo>
                    <a:pt x="1590" y="673"/>
                    <a:pt x="919" y="757"/>
                    <a:pt x="283" y="771"/>
                  </a:cubicBezTo>
                  <a:cubicBezTo>
                    <a:pt x="521" y="830"/>
                    <a:pt x="776" y="863"/>
                    <a:pt x="1032" y="863"/>
                  </a:cubicBezTo>
                  <a:cubicBezTo>
                    <a:pt x="1582" y="863"/>
                    <a:pt x="2138" y="711"/>
                    <a:pt x="2555" y="347"/>
                  </a:cubicBezTo>
                  <a:cubicBezTo>
                    <a:pt x="2587" y="316"/>
                    <a:pt x="2634" y="238"/>
                    <a:pt x="2634" y="191"/>
                  </a:cubicBezTo>
                  <a:cubicBezTo>
                    <a:pt x="2648" y="89"/>
                    <a:pt x="2542" y="1"/>
                    <a:pt x="2451"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70"/>
            <p:cNvSpPr/>
            <p:nvPr/>
          </p:nvSpPr>
          <p:spPr>
            <a:xfrm>
              <a:off x="2892952" y="1018700"/>
              <a:ext cx="137812" cy="255205"/>
            </a:xfrm>
            <a:custGeom>
              <a:rect b="b" l="l" r="r" t="t"/>
              <a:pathLst>
                <a:path extrusionOk="0" h="6474" w="3496">
                  <a:moveTo>
                    <a:pt x="1" y="0"/>
                  </a:moveTo>
                  <a:lnTo>
                    <a:pt x="1" y="0"/>
                  </a:lnTo>
                  <a:cubicBezTo>
                    <a:pt x="1427" y="1991"/>
                    <a:pt x="2775" y="4107"/>
                    <a:pt x="3496" y="6474"/>
                  </a:cubicBezTo>
                  <a:cubicBezTo>
                    <a:pt x="3182" y="4311"/>
                    <a:pt x="2023" y="2336"/>
                    <a:pt x="643" y="674"/>
                  </a:cubicBezTo>
                  <a:cubicBezTo>
                    <a:pt x="424" y="439"/>
                    <a:pt x="220" y="220"/>
                    <a:pt x="1"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22" name="Google Shape;822;p70"/>
          <p:cNvPicPr preferRelativeResize="0"/>
          <p:nvPr/>
        </p:nvPicPr>
        <p:blipFill>
          <a:blip r:embed="rId4">
            <a:alphaModFix/>
          </a:blip>
          <a:stretch>
            <a:fillRect/>
          </a:stretch>
        </p:blipFill>
        <p:spPr>
          <a:xfrm>
            <a:off x="903225" y="1386150"/>
            <a:ext cx="2002650" cy="1616337"/>
          </a:xfrm>
          <a:prstGeom prst="rect">
            <a:avLst/>
          </a:prstGeom>
          <a:noFill/>
          <a:ln>
            <a:noFill/>
          </a:ln>
        </p:spPr>
      </p:pic>
      <p:pic>
        <p:nvPicPr>
          <p:cNvPr id="823" name="Google Shape;823;p70"/>
          <p:cNvPicPr preferRelativeResize="0"/>
          <p:nvPr/>
        </p:nvPicPr>
        <p:blipFill rotWithShape="1">
          <a:blip r:embed="rId5">
            <a:alphaModFix amt="84000"/>
          </a:blip>
          <a:srcRect b="0" l="0" r="0" t="0"/>
          <a:stretch/>
        </p:blipFill>
        <p:spPr>
          <a:xfrm rot="-487122">
            <a:off x="589114" y="2035114"/>
            <a:ext cx="624821" cy="624822"/>
          </a:xfrm>
          <a:prstGeom prst="rect">
            <a:avLst/>
          </a:prstGeom>
          <a:noFill/>
          <a:ln>
            <a:noFill/>
          </a:ln>
        </p:spPr>
      </p:pic>
      <p:grpSp>
        <p:nvGrpSpPr>
          <p:cNvPr id="824" name="Google Shape;824;p70"/>
          <p:cNvGrpSpPr/>
          <p:nvPr/>
        </p:nvGrpSpPr>
        <p:grpSpPr>
          <a:xfrm>
            <a:off x="4044613" y="3202925"/>
            <a:ext cx="322975" cy="359125"/>
            <a:chOff x="5619000" y="2838075"/>
            <a:chExt cx="322975" cy="359125"/>
          </a:xfrm>
        </p:grpSpPr>
        <p:sp>
          <p:nvSpPr>
            <p:cNvPr id="825" name="Google Shape;825;p70"/>
            <p:cNvSpPr/>
            <p:nvPr/>
          </p:nvSpPr>
          <p:spPr>
            <a:xfrm>
              <a:off x="5619000" y="2838075"/>
              <a:ext cx="322975" cy="359125"/>
            </a:xfrm>
            <a:custGeom>
              <a:rect b="b" l="l" r="r" t="t"/>
              <a:pathLst>
                <a:path extrusionOk="0" h="14365" w="12919">
                  <a:moveTo>
                    <a:pt x="7629" y="5425"/>
                  </a:moveTo>
                  <a:cubicBezTo>
                    <a:pt x="7865" y="5425"/>
                    <a:pt x="8101" y="5514"/>
                    <a:pt x="8280" y="5693"/>
                  </a:cubicBezTo>
                  <a:cubicBezTo>
                    <a:pt x="8547" y="5960"/>
                    <a:pt x="8619" y="6281"/>
                    <a:pt x="8512" y="6674"/>
                  </a:cubicBezTo>
                  <a:cubicBezTo>
                    <a:pt x="8405" y="7120"/>
                    <a:pt x="8048" y="7655"/>
                    <a:pt x="7548" y="8137"/>
                  </a:cubicBezTo>
                  <a:cubicBezTo>
                    <a:pt x="7102" y="8565"/>
                    <a:pt x="6692" y="8833"/>
                    <a:pt x="6460" y="8922"/>
                  </a:cubicBezTo>
                  <a:cubicBezTo>
                    <a:pt x="6228" y="8833"/>
                    <a:pt x="5818" y="8565"/>
                    <a:pt x="5372" y="8137"/>
                  </a:cubicBezTo>
                  <a:cubicBezTo>
                    <a:pt x="4872" y="7655"/>
                    <a:pt x="4515" y="7120"/>
                    <a:pt x="4408" y="6674"/>
                  </a:cubicBezTo>
                  <a:cubicBezTo>
                    <a:pt x="4301" y="6281"/>
                    <a:pt x="4372" y="5960"/>
                    <a:pt x="4640" y="5693"/>
                  </a:cubicBezTo>
                  <a:cubicBezTo>
                    <a:pt x="4818" y="5514"/>
                    <a:pt x="5050" y="5425"/>
                    <a:pt x="5282" y="5425"/>
                  </a:cubicBezTo>
                  <a:cubicBezTo>
                    <a:pt x="5532" y="5425"/>
                    <a:pt x="5764" y="5514"/>
                    <a:pt x="5942" y="5693"/>
                  </a:cubicBezTo>
                  <a:cubicBezTo>
                    <a:pt x="6085" y="5835"/>
                    <a:pt x="6273" y="5907"/>
                    <a:pt x="6460" y="5907"/>
                  </a:cubicBezTo>
                  <a:cubicBezTo>
                    <a:pt x="6647" y="5907"/>
                    <a:pt x="6835" y="5835"/>
                    <a:pt x="6977" y="5693"/>
                  </a:cubicBezTo>
                  <a:cubicBezTo>
                    <a:pt x="7156" y="5514"/>
                    <a:pt x="7392" y="5425"/>
                    <a:pt x="7629" y="5425"/>
                  </a:cubicBezTo>
                  <a:close/>
                  <a:moveTo>
                    <a:pt x="7709" y="554"/>
                  </a:moveTo>
                  <a:cubicBezTo>
                    <a:pt x="8244" y="554"/>
                    <a:pt x="8655" y="964"/>
                    <a:pt x="8690" y="1464"/>
                  </a:cubicBezTo>
                  <a:cubicBezTo>
                    <a:pt x="8440" y="1625"/>
                    <a:pt x="8226" y="1821"/>
                    <a:pt x="8084" y="2088"/>
                  </a:cubicBezTo>
                  <a:cubicBezTo>
                    <a:pt x="8012" y="2213"/>
                    <a:pt x="8048" y="2392"/>
                    <a:pt x="8191" y="2463"/>
                  </a:cubicBezTo>
                  <a:cubicBezTo>
                    <a:pt x="8226" y="2499"/>
                    <a:pt x="8280" y="2499"/>
                    <a:pt x="8333" y="2499"/>
                  </a:cubicBezTo>
                  <a:cubicBezTo>
                    <a:pt x="8423" y="2499"/>
                    <a:pt x="8512" y="2463"/>
                    <a:pt x="8565" y="2374"/>
                  </a:cubicBezTo>
                  <a:cubicBezTo>
                    <a:pt x="8690" y="2160"/>
                    <a:pt x="8869" y="1999"/>
                    <a:pt x="9101" y="1892"/>
                  </a:cubicBezTo>
                  <a:cubicBezTo>
                    <a:pt x="9243" y="1821"/>
                    <a:pt x="9404" y="1785"/>
                    <a:pt x="9582" y="1785"/>
                  </a:cubicBezTo>
                  <a:cubicBezTo>
                    <a:pt x="10225" y="1785"/>
                    <a:pt x="10742" y="2303"/>
                    <a:pt x="10742" y="2945"/>
                  </a:cubicBezTo>
                  <a:cubicBezTo>
                    <a:pt x="10742" y="3088"/>
                    <a:pt x="10724" y="3213"/>
                    <a:pt x="10689" y="3337"/>
                  </a:cubicBezTo>
                  <a:cubicBezTo>
                    <a:pt x="10599" y="3605"/>
                    <a:pt x="10403" y="3819"/>
                    <a:pt x="10171" y="3962"/>
                  </a:cubicBezTo>
                  <a:cubicBezTo>
                    <a:pt x="10028" y="4033"/>
                    <a:pt x="9993" y="4212"/>
                    <a:pt x="10064" y="4354"/>
                  </a:cubicBezTo>
                  <a:cubicBezTo>
                    <a:pt x="10118" y="4444"/>
                    <a:pt x="10207" y="4479"/>
                    <a:pt x="10314" y="4479"/>
                  </a:cubicBezTo>
                  <a:cubicBezTo>
                    <a:pt x="10350" y="4479"/>
                    <a:pt x="10403" y="4479"/>
                    <a:pt x="10439" y="4444"/>
                  </a:cubicBezTo>
                  <a:cubicBezTo>
                    <a:pt x="10706" y="4301"/>
                    <a:pt x="10921" y="4087"/>
                    <a:pt x="11081" y="3819"/>
                  </a:cubicBezTo>
                  <a:cubicBezTo>
                    <a:pt x="11492" y="4122"/>
                    <a:pt x="11759" y="4604"/>
                    <a:pt x="11759" y="5140"/>
                  </a:cubicBezTo>
                  <a:cubicBezTo>
                    <a:pt x="11759" y="5532"/>
                    <a:pt x="11616" y="5925"/>
                    <a:pt x="11349" y="6228"/>
                  </a:cubicBezTo>
                  <a:cubicBezTo>
                    <a:pt x="11260" y="6192"/>
                    <a:pt x="11170" y="6157"/>
                    <a:pt x="11081" y="6139"/>
                  </a:cubicBezTo>
                  <a:cubicBezTo>
                    <a:pt x="11053" y="6128"/>
                    <a:pt x="11024" y="6123"/>
                    <a:pt x="10996" y="6123"/>
                  </a:cubicBezTo>
                  <a:cubicBezTo>
                    <a:pt x="10880" y="6123"/>
                    <a:pt x="10771" y="6206"/>
                    <a:pt x="10742" y="6335"/>
                  </a:cubicBezTo>
                  <a:cubicBezTo>
                    <a:pt x="10706" y="6478"/>
                    <a:pt x="10796" y="6638"/>
                    <a:pt x="10938" y="6674"/>
                  </a:cubicBezTo>
                  <a:cubicBezTo>
                    <a:pt x="11063" y="6710"/>
                    <a:pt x="11170" y="6745"/>
                    <a:pt x="11277" y="6799"/>
                  </a:cubicBezTo>
                  <a:lnTo>
                    <a:pt x="11295" y="6799"/>
                  </a:lnTo>
                  <a:cubicBezTo>
                    <a:pt x="11938" y="7138"/>
                    <a:pt x="12348" y="7780"/>
                    <a:pt x="12348" y="8512"/>
                  </a:cubicBezTo>
                  <a:cubicBezTo>
                    <a:pt x="12348" y="9297"/>
                    <a:pt x="11884" y="9993"/>
                    <a:pt x="11170" y="10296"/>
                  </a:cubicBezTo>
                  <a:cubicBezTo>
                    <a:pt x="10938" y="10385"/>
                    <a:pt x="10689" y="10421"/>
                    <a:pt x="10439" y="10421"/>
                  </a:cubicBezTo>
                  <a:cubicBezTo>
                    <a:pt x="10278" y="10421"/>
                    <a:pt x="10118" y="10403"/>
                    <a:pt x="9957" y="10367"/>
                  </a:cubicBezTo>
                  <a:cubicBezTo>
                    <a:pt x="9933" y="10362"/>
                    <a:pt x="9910" y="10360"/>
                    <a:pt x="9887" y="10360"/>
                  </a:cubicBezTo>
                  <a:cubicBezTo>
                    <a:pt x="9756" y="10360"/>
                    <a:pt x="9646" y="10442"/>
                    <a:pt x="9600" y="10564"/>
                  </a:cubicBezTo>
                  <a:cubicBezTo>
                    <a:pt x="9565" y="10706"/>
                    <a:pt x="9654" y="10867"/>
                    <a:pt x="9814" y="10903"/>
                  </a:cubicBezTo>
                  <a:cubicBezTo>
                    <a:pt x="10011" y="10956"/>
                    <a:pt x="10225" y="10992"/>
                    <a:pt x="10439" y="10992"/>
                  </a:cubicBezTo>
                  <a:cubicBezTo>
                    <a:pt x="10635" y="10992"/>
                    <a:pt x="10831" y="10974"/>
                    <a:pt x="11010" y="10921"/>
                  </a:cubicBezTo>
                  <a:lnTo>
                    <a:pt x="11010" y="10921"/>
                  </a:lnTo>
                  <a:cubicBezTo>
                    <a:pt x="11010" y="11706"/>
                    <a:pt x="10439" y="12366"/>
                    <a:pt x="9672" y="12491"/>
                  </a:cubicBezTo>
                  <a:cubicBezTo>
                    <a:pt x="9596" y="12503"/>
                    <a:pt x="9518" y="12509"/>
                    <a:pt x="9438" y="12509"/>
                  </a:cubicBezTo>
                  <a:cubicBezTo>
                    <a:pt x="9293" y="12509"/>
                    <a:pt x="9143" y="12490"/>
                    <a:pt x="8994" y="12455"/>
                  </a:cubicBezTo>
                  <a:cubicBezTo>
                    <a:pt x="8972" y="12450"/>
                    <a:pt x="8951" y="12447"/>
                    <a:pt x="8929" y="12447"/>
                  </a:cubicBezTo>
                  <a:cubicBezTo>
                    <a:pt x="8806" y="12447"/>
                    <a:pt x="8685" y="12530"/>
                    <a:pt x="8655" y="12651"/>
                  </a:cubicBezTo>
                  <a:cubicBezTo>
                    <a:pt x="8619" y="12794"/>
                    <a:pt x="8708" y="12955"/>
                    <a:pt x="8851" y="12990"/>
                  </a:cubicBezTo>
                  <a:cubicBezTo>
                    <a:pt x="9011" y="13026"/>
                    <a:pt x="9154" y="13062"/>
                    <a:pt x="9315" y="13062"/>
                  </a:cubicBezTo>
                  <a:cubicBezTo>
                    <a:pt x="9083" y="13508"/>
                    <a:pt x="8619" y="13811"/>
                    <a:pt x="8101" y="13811"/>
                  </a:cubicBezTo>
                  <a:cubicBezTo>
                    <a:pt x="7352" y="13811"/>
                    <a:pt x="6745" y="13187"/>
                    <a:pt x="6745" y="12437"/>
                  </a:cubicBezTo>
                  <a:lnTo>
                    <a:pt x="6745" y="9404"/>
                  </a:lnTo>
                  <a:cubicBezTo>
                    <a:pt x="7084" y="9261"/>
                    <a:pt x="7530" y="8940"/>
                    <a:pt x="7941" y="8547"/>
                  </a:cubicBezTo>
                  <a:cubicBezTo>
                    <a:pt x="8280" y="8226"/>
                    <a:pt x="8869" y="7566"/>
                    <a:pt x="9065" y="6817"/>
                  </a:cubicBezTo>
                  <a:cubicBezTo>
                    <a:pt x="9226" y="6228"/>
                    <a:pt x="9083" y="5693"/>
                    <a:pt x="8690" y="5300"/>
                  </a:cubicBezTo>
                  <a:cubicBezTo>
                    <a:pt x="8396" y="5006"/>
                    <a:pt x="8010" y="4857"/>
                    <a:pt x="7627" y="4857"/>
                  </a:cubicBezTo>
                  <a:cubicBezTo>
                    <a:pt x="7314" y="4857"/>
                    <a:pt x="7002" y="4957"/>
                    <a:pt x="6745" y="5157"/>
                  </a:cubicBezTo>
                  <a:lnTo>
                    <a:pt x="6745" y="1535"/>
                  </a:lnTo>
                  <a:cubicBezTo>
                    <a:pt x="6745" y="1000"/>
                    <a:pt x="7174" y="554"/>
                    <a:pt x="7709" y="554"/>
                  </a:cubicBezTo>
                  <a:close/>
                  <a:moveTo>
                    <a:pt x="5211" y="1"/>
                  </a:moveTo>
                  <a:cubicBezTo>
                    <a:pt x="4444" y="1"/>
                    <a:pt x="3819" y="536"/>
                    <a:pt x="3694" y="1250"/>
                  </a:cubicBezTo>
                  <a:cubicBezTo>
                    <a:pt x="3641" y="1250"/>
                    <a:pt x="3587" y="1232"/>
                    <a:pt x="3534" y="1232"/>
                  </a:cubicBezTo>
                  <a:cubicBezTo>
                    <a:pt x="3523" y="1231"/>
                    <a:pt x="3513" y="1230"/>
                    <a:pt x="3503" y="1230"/>
                  </a:cubicBezTo>
                  <a:cubicBezTo>
                    <a:pt x="3371" y="1230"/>
                    <a:pt x="3247" y="1333"/>
                    <a:pt x="3230" y="1482"/>
                  </a:cubicBezTo>
                  <a:cubicBezTo>
                    <a:pt x="3213" y="1642"/>
                    <a:pt x="3320" y="1767"/>
                    <a:pt x="3480" y="1785"/>
                  </a:cubicBezTo>
                  <a:cubicBezTo>
                    <a:pt x="3587" y="1803"/>
                    <a:pt x="3712" y="1839"/>
                    <a:pt x="3819" y="1892"/>
                  </a:cubicBezTo>
                  <a:cubicBezTo>
                    <a:pt x="4051" y="1999"/>
                    <a:pt x="4230" y="2160"/>
                    <a:pt x="4354" y="2374"/>
                  </a:cubicBezTo>
                  <a:cubicBezTo>
                    <a:pt x="4408" y="2463"/>
                    <a:pt x="4497" y="2499"/>
                    <a:pt x="4586" y="2499"/>
                  </a:cubicBezTo>
                  <a:cubicBezTo>
                    <a:pt x="4640" y="2499"/>
                    <a:pt x="4693" y="2499"/>
                    <a:pt x="4729" y="2463"/>
                  </a:cubicBezTo>
                  <a:cubicBezTo>
                    <a:pt x="4872" y="2392"/>
                    <a:pt x="4908" y="2213"/>
                    <a:pt x="4836" y="2088"/>
                  </a:cubicBezTo>
                  <a:cubicBezTo>
                    <a:pt x="4693" y="1821"/>
                    <a:pt x="4479" y="1625"/>
                    <a:pt x="4230" y="1464"/>
                  </a:cubicBezTo>
                  <a:cubicBezTo>
                    <a:pt x="4265" y="964"/>
                    <a:pt x="4693" y="554"/>
                    <a:pt x="5211" y="554"/>
                  </a:cubicBezTo>
                  <a:cubicBezTo>
                    <a:pt x="5746" y="554"/>
                    <a:pt x="6174" y="1000"/>
                    <a:pt x="6174" y="1535"/>
                  </a:cubicBezTo>
                  <a:lnTo>
                    <a:pt x="6174" y="5157"/>
                  </a:lnTo>
                  <a:cubicBezTo>
                    <a:pt x="5917" y="4957"/>
                    <a:pt x="5606" y="4857"/>
                    <a:pt x="5293" y="4857"/>
                  </a:cubicBezTo>
                  <a:cubicBezTo>
                    <a:pt x="4910" y="4857"/>
                    <a:pt x="4524" y="5006"/>
                    <a:pt x="4230" y="5300"/>
                  </a:cubicBezTo>
                  <a:cubicBezTo>
                    <a:pt x="3837" y="5693"/>
                    <a:pt x="3694" y="6228"/>
                    <a:pt x="3855" y="6817"/>
                  </a:cubicBezTo>
                  <a:cubicBezTo>
                    <a:pt x="4051" y="7566"/>
                    <a:pt x="4658" y="8226"/>
                    <a:pt x="4979" y="8547"/>
                  </a:cubicBezTo>
                  <a:cubicBezTo>
                    <a:pt x="5389" y="8940"/>
                    <a:pt x="5835" y="9261"/>
                    <a:pt x="6174" y="9404"/>
                  </a:cubicBezTo>
                  <a:lnTo>
                    <a:pt x="6174" y="12437"/>
                  </a:lnTo>
                  <a:cubicBezTo>
                    <a:pt x="6174" y="13187"/>
                    <a:pt x="5568" y="13811"/>
                    <a:pt x="4818" y="13811"/>
                  </a:cubicBezTo>
                  <a:cubicBezTo>
                    <a:pt x="4301" y="13811"/>
                    <a:pt x="3837" y="13508"/>
                    <a:pt x="3605" y="13062"/>
                  </a:cubicBezTo>
                  <a:cubicBezTo>
                    <a:pt x="3766" y="13062"/>
                    <a:pt x="3908" y="13026"/>
                    <a:pt x="4069" y="12990"/>
                  </a:cubicBezTo>
                  <a:cubicBezTo>
                    <a:pt x="4212" y="12955"/>
                    <a:pt x="4301" y="12794"/>
                    <a:pt x="4265" y="12651"/>
                  </a:cubicBezTo>
                  <a:cubicBezTo>
                    <a:pt x="4235" y="12530"/>
                    <a:pt x="4114" y="12447"/>
                    <a:pt x="3991" y="12447"/>
                  </a:cubicBezTo>
                  <a:cubicBezTo>
                    <a:pt x="3969" y="12447"/>
                    <a:pt x="3948" y="12450"/>
                    <a:pt x="3926" y="12455"/>
                  </a:cubicBezTo>
                  <a:cubicBezTo>
                    <a:pt x="3776" y="12490"/>
                    <a:pt x="3627" y="12509"/>
                    <a:pt x="3482" y="12509"/>
                  </a:cubicBezTo>
                  <a:cubicBezTo>
                    <a:pt x="3402" y="12509"/>
                    <a:pt x="3324" y="12503"/>
                    <a:pt x="3248" y="12491"/>
                  </a:cubicBezTo>
                  <a:cubicBezTo>
                    <a:pt x="2481" y="12366"/>
                    <a:pt x="1910" y="11706"/>
                    <a:pt x="1910" y="10921"/>
                  </a:cubicBezTo>
                  <a:lnTo>
                    <a:pt x="1910" y="10921"/>
                  </a:lnTo>
                  <a:cubicBezTo>
                    <a:pt x="2088" y="10974"/>
                    <a:pt x="2285" y="10992"/>
                    <a:pt x="2481" y="10992"/>
                  </a:cubicBezTo>
                  <a:cubicBezTo>
                    <a:pt x="2695" y="10992"/>
                    <a:pt x="2909" y="10956"/>
                    <a:pt x="3105" y="10903"/>
                  </a:cubicBezTo>
                  <a:cubicBezTo>
                    <a:pt x="3266" y="10867"/>
                    <a:pt x="3355" y="10706"/>
                    <a:pt x="3320" y="10564"/>
                  </a:cubicBezTo>
                  <a:cubicBezTo>
                    <a:pt x="3274" y="10442"/>
                    <a:pt x="3164" y="10360"/>
                    <a:pt x="3033" y="10360"/>
                  </a:cubicBezTo>
                  <a:cubicBezTo>
                    <a:pt x="3010" y="10360"/>
                    <a:pt x="2987" y="10362"/>
                    <a:pt x="2963" y="10367"/>
                  </a:cubicBezTo>
                  <a:cubicBezTo>
                    <a:pt x="2802" y="10403"/>
                    <a:pt x="2642" y="10421"/>
                    <a:pt x="2481" y="10421"/>
                  </a:cubicBezTo>
                  <a:cubicBezTo>
                    <a:pt x="2231" y="10421"/>
                    <a:pt x="1981" y="10385"/>
                    <a:pt x="1749" y="10296"/>
                  </a:cubicBezTo>
                  <a:cubicBezTo>
                    <a:pt x="1036" y="9993"/>
                    <a:pt x="572" y="9297"/>
                    <a:pt x="572" y="8512"/>
                  </a:cubicBezTo>
                  <a:cubicBezTo>
                    <a:pt x="572" y="7780"/>
                    <a:pt x="982" y="7138"/>
                    <a:pt x="1625" y="6799"/>
                  </a:cubicBezTo>
                  <a:lnTo>
                    <a:pt x="1642" y="6799"/>
                  </a:lnTo>
                  <a:cubicBezTo>
                    <a:pt x="1749" y="6745"/>
                    <a:pt x="1857" y="6710"/>
                    <a:pt x="1981" y="6674"/>
                  </a:cubicBezTo>
                  <a:cubicBezTo>
                    <a:pt x="2124" y="6638"/>
                    <a:pt x="2213" y="6478"/>
                    <a:pt x="2178" y="6335"/>
                  </a:cubicBezTo>
                  <a:cubicBezTo>
                    <a:pt x="2149" y="6206"/>
                    <a:pt x="2040" y="6123"/>
                    <a:pt x="1924" y="6123"/>
                  </a:cubicBezTo>
                  <a:cubicBezTo>
                    <a:pt x="1896" y="6123"/>
                    <a:pt x="1867" y="6128"/>
                    <a:pt x="1839" y="6139"/>
                  </a:cubicBezTo>
                  <a:cubicBezTo>
                    <a:pt x="1749" y="6157"/>
                    <a:pt x="1660" y="6192"/>
                    <a:pt x="1571" y="6228"/>
                  </a:cubicBezTo>
                  <a:cubicBezTo>
                    <a:pt x="1303" y="5925"/>
                    <a:pt x="1161" y="5532"/>
                    <a:pt x="1161" y="5140"/>
                  </a:cubicBezTo>
                  <a:cubicBezTo>
                    <a:pt x="1161" y="4604"/>
                    <a:pt x="1428" y="4122"/>
                    <a:pt x="1839" y="3819"/>
                  </a:cubicBezTo>
                  <a:cubicBezTo>
                    <a:pt x="1999" y="4087"/>
                    <a:pt x="2213" y="4301"/>
                    <a:pt x="2481" y="4444"/>
                  </a:cubicBezTo>
                  <a:cubicBezTo>
                    <a:pt x="2517" y="4479"/>
                    <a:pt x="2570" y="4479"/>
                    <a:pt x="2606" y="4479"/>
                  </a:cubicBezTo>
                  <a:cubicBezTo>
                    <a:pt x="2713" y="4479"/>
                    <a:pt x="2802" y="4444"/>
                    <a:pt x="2856" y="4354"/>
                  </a:cubicBezTo>
                  <a:cubicBezTo>
                    <a:pt x="2927" y="4212"/>
                    <a:pt x="2891" y="4033"/>
                    <a:pt x="2749" y="3962"/>
                  </a:cubicBezTo>
                  <a:cubicBezTo>
                    <a:pt x="2517" y="3819"/>
                    <a:pt x="2320" y="3605"/>
                    <a:pt x="2231" y="3337"/>
                  </a:cubicBezTo>
                  <a:cubicBezTo>
                    <a:pt x="2213" y="3248"/>
                    <a:pt x="2196" y="3177"/>
                    <a:pt x="2178" y="3088"/>
                  </a:cubicBezTo>
                  <a:cubicBezTo>
                    <a:pt x="2161" y="2939"/>
                    <a:pt x="2037" y="2836"/>
                    <a:pt x="1906" y="2836"/>
                  </a:cubicBezTo>
                  <a:cubicBezTo>
                    <a:pt x="1895" y="2836"/>
                    <a:pt x="1885" y="2837"/>
                    <a:pt x="1874" y="2838"/>
                  </a:cubicBezTo>
                  <a:cubicBezTo>
                    <a:pt x="1714" y="2856"/>
                    <a:pt x="1607" y="2998"/>
                    <a:pt x="1625" y="3159"/>
                  </a:cubicBezTo>
                  <a:cubicBezTo>
                    <a:pt x="1625" y="3195"/>
                    <a:pt x="1625" y="3248"/>
                    <a:pt x="1642" y="3284"/>
                  </a:cubicBezTo>
                  <a:cubicBezTo>
                    <a:pt x="1000" y="3676"/>
                    <a:pt x="590" y="4372"/>
                    <a:pt x="590" y="5140"/>
                  </a:cubicBezTo>
                  <a:cubicBezTo>
                    <a:pt x="590" y="5639"/>
                    <a:pt x="768" y="6103"/>
                    <a:pt x="1071" y="6496"/>
                  </a:cubicBezTo>
                  <a:cubicBezTo>
                    <a:pt x="411" y="6942"/>
                    <a:pt x="1" y="7691"/>
                    <a:pt x="1" y="8512"/>
                  </a:cubicBezTo>
                  <a:cubicBezTo>
                    <a:pt x="1" y="9457"/>
                    <a:pt x="518" y="10296"/>
                    <a:pt x="1339" y="10724"/>
                  </a:cubicBezTo>
                  <a:cubicBezTo>
                    <a:pt x="1339" y="10778"/>
                    <a:pt x="1339" y="10849"/>
                    <a:pt x="1339" y="10903"/>
                  </a:cubicBezTo>
                  <a:cubicBezTo>
                    <a:pt x="1339" y="11420"/>
                    <a:pt x="1517" y="11920"/>
                    <a:pt x="1857" y="12312"/>
                  </a:cubicBezTo>
                  <a:cubicBezTo>
                    <a:pt x="2160" y="12651"/>
                    <a:pt x="2535" y="12901"/>
                    <a:pt x="2981" y="13008"/>
                  </a:cubicBezTo>
                  <a:cubicBezTo>
                    <a:pt x="3213" y="13793"/>
                    <a:pt x="3962" y="14364"/>
                    <a:pt x="4818" y="14364"/>
                  </a:cubicBezTo>
                  <a:cubicBezTo>
                    <a:pt x="5514" y="14364"/>
                    <a:pt x="6121" y="13989"/>
                    <a:pt x="6460" y="13436"/>
                  </a:cubicBezTo>
                  <a:cubicBezTo>
                    <a:pt x="6799" y="13989"/>
                    <a:pt x="7406" y="14364"/>
                    <a:pt x="8101" y="14364"/>
                  </a:cubicBezTo>
                  <a:cubicBezTo>
                    <a:pt x="8958" y="14364"/>
                    <a:pt x="9707" y="13793"/>
                    <a:pt x="9939" y="13008"/>
                  </a:cubicBezTo>
                  <a:cubicBezTo>
                    <a:pt x="10385" y="12901"/>
                    <a:pt x="10760" y="12651"/>
                    <a:pt x="11063" y="12312"/>
                  </a:cubicBezTo>
                  <a:cubicBezTo>
                    <a:pt x="11402" y="11920"/>
                    <a:pt x="11581" y="11420"/>
                    <a:pt x="11581" y="10903"/>
                  </a:cubicBezTo>
                  <a:cubicBezTo>
                    <a:pt x="11581" y="10849"/>
                    <a:pt x="11581" y="10778"/>
                    <a:pt x="11581" y="10724"/>
                  </a:cubicBezTo>
                  <a:cubicBezTo>
                    <a:pt x="12402" y="10296"/>
                    <a:pt x="12919" y="9457"/>
                    <a:pt x="12919" y="8512"/>
                  </a:cubicBezTo>
                  <a:cubicBezTo>
                    <a:pt x="12919" y="7691"/>
                    <a:pt x="12509" y="6942"/>
                    <a:pt x="11848" y="6496"/>
                  </a:cubicBezTo>
                  <a:cubicBezTo>
                    <a:pt x="12152" y="6103"/>
                    <a:pt x="12330" y="5639"/>
                    <a:pt x="12330" y="5140"/>
                  </a:cubicBezTo>
                  <a:cubicBezTo>
                    <a:pt x="12330" y="4372"/>
                    <a:pt x="11920" y="3676"/>
                    <a:pt x="11277" y="3284"/>
                  </a:cubicBezTo>
                  <a:cubicBezTo>
                    <a:pt x="11295" y="3177"/>
                    <a:pt x="11313" y="3070"/>
                    <a:pt x="11313" y="2945"/>
                  </a:cubicBezTo>
                  <a:cubicBezTo>
                    <a:pt x="11313" y="1999"/>
                    <a:pt x="10528" y="1214"/>
                    <a:pt x="9582" y="1214"/>
                  </a:cubicBezTo>
                  <a:cubicBezTo>
                    <a:pt x="9457" y="1214"/>
                    <a:pt x="9350" y="1232"/>
                    <a:pt x="9226" y="1250"/>
                  </a:cubicBezTo>
                  <a:cubicBezTo>
                    <a:pt x="9101" y="536"/>
                    <a:pt x="8476" y="1"/>
                    <a:pt x="7709" y="1"/>
                  </a:cubicBezTo>
                  <a:cubicBezTo>
                    <a:pt x="7191" y="1"/>
                    <a:pt x="6745" y="251"/>
                    <a:pt x="6460" y="643"/>
                  </a:cubicBezTo>
                  <a:cubicBezTo>
                    <a:pt x="6174" y="251"/>
                    <a:pt x="5728" y="1"/>
                    <a:pt x="52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70"/>
            <p:cNvSpPr/>
            <p:nvPr/>
          </p:nvSpPr>
          <p:spPr>
            <a:xfrm>
              <a:off x="5668525" y="2981950"/>
              <a:ext cx="35700" cy="56000"/>
            </a:xfrm>
            <a:custGeom>
              <a:rect b="b" l="l" r="r" t="t"/>
              <a:pathLst>
                <a:path extrusionOk="0" h="2240" w="1428">
                  <a:moveTo>
                    <a:pt x="1006" y="0"/>
                  </a:moveTo>
                  <a:cubicBezTo>
                    <a:pt x="956" y="0"/>
                    <a:pt x="906" y="14"/>
                    <a:pt x="857" y="45"/>
                  </a:cubicBezTo>
                  <a:cubicBezTo>
                    <a:pt x="732" y="116"/>
                    <a:pt x="678" y="294"/>
                    <a:pt x="750" y="419"/>
                  </a:cubicBezTo>
                  <a:cubicBezTo>
                    <a:pt x="839" y="562"/>
                    <a:pt x="875" y="705"/>
                    <a:pt x="875" y="848"/>
                  </a:cubicBezTo>
                  <a:cubicBezTo>
                    <a:pt x="875" y="1240"/>
                    <a:pt x="607" y="1597"/>
                    <a:pt x="232" y="1686"/>
                  </a:cubicBezTo>
                  <a:cubicBezTo>
                    <a:pt x="90" y="1740"/>
                    <a:pt x="0" y="1882"/>
                    <a:pt x="36" y="2043"/>
                  </a:cubicBezTo>
                  <a:cubicBezTo>
                    <a:pt x="72" y="2168"/>
                    <a:pt x="179" y="2239"/>
                    <a:pt x="304" y="2239"/>
                  </a:cubicBezTo>
                  <a:lnTo>
                    <a:pt x="375" y="2239"/>
                  </a:lnTo>
                  <a:cubicBezTo>
                    <a:pt x="1000" y="2061"/>
                    <a:pt x="1428" y="1508"/>
                    <a:pt x="1428" y="848"/>
                  </a:cubicBezTo>
                  <a:cubicBezTo>
                    <a:pt x="1428" y="598"/>
                    <a:pt x="1374" y="366"/>
                    <a:pt x="1249" y="134"/>
                  </a:cubicBezTo>
                  <a:cubicBezTo>
                    <a:pt x="1191" y="52"/>
                    <a:pt x="1101" y="0"/>
                    <a:pt x="10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70"/>
            <p:cNvSpPr/>
            <p:nvPr/>
          </p:nvSpPr>
          <p:spPr>
            <a:xfrm>
              <a:off x="5700650" y="3066025"/>
              <a:ext cx="42825" cy="49975"/>
            </a:xfrm>
            <a:custGeom>
              <a:rect b="b" l="l" r="r" t="t"/>
              <a:pathLst>
                <a:path extrusionOk="0" h="1999" w="1713">
                  <a:moveTo>
                    <a:pt x="286" y="0"/>
                  </a:moveTo>
                  <a:cubicBezTo>
                    <a:pt x="125" y="0"/>
                    <a:pt x="0" y="125"/>
                    <a:pt x="0" y="268"/>
                  </a:cubicBezTo>
                  <a:cubicBezTo>
                    <a:pt x="0" y="429"/>
                    <a:pt x="125" y="554"/>
                    <a:pt x="286" y="554"/>
                  </a:cubicBezTo>
                  <a:cubicBezTo>
                    <a:pt x="767" y="554"/>
                    <a:pt x="1142" y="946"/>
                    <a:pt x="1142" y="1428"/>
                  </a:cubicBezTo>
                  <a:cubicBezTo>
                    <a:pt x="1142" y="1499"/>
                    <a:pt x="1142" y="1571"/>
                    <a:pt x="1124" y="1642"/>
                  </a:cubicBezTo>
                  <a:cubicBezTo>
                    <a:pt x="1088" y="1803"/>
                    <a:pt x="1178" y="1945"/>
                    <a:pt x="1320" y="1999"/>
                  </a:cubicBezTo>
                  <a:lnTo>
                    <a:pt x="1392" y="1999"/>
                  </a:lnTo>
                  <a:cubicBezTo>
                    <a:pt x="1517" y="1999"/>
                    <a:pt x="1624" y="1927"/>
                    <a:pt x="1659" y="1803"/>
                  </a:cubicBezTo>
                  <a:cubicBezTo>
                    <a:pt x="1695" y="1678"/>
                    <a:pt x="1713" y="1553"/>
                    <a:pt x="1713" y="1428"/>
                  </a:cubicBezTo>
                  <a:cubicBezTo>
                    <a:pt x="1713" y="643"/>
                    <a:pt x="107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0"/>
            <p:cNvSpPr/>
            <p:nvPr/>
          </p:nvSpPr>
          <p:spPr>
            <a:xfrm>
              <a:off x="5707325" y="2919050"/>
              <a:ext cx="55800" cy="22100"/>
            </a:xfrm>
            <a:custGeom>
              <a:rect b="b" l="l" r="r" t="t"/>
              <a:pathLst>
                <a:path extrusionOk="0" h="884" w="2232">
                  <a:moveTo>
                    <a:pt x="304" y="0"/>
                  </a:moveTo>
                  <a:cubicBezTo>
                    <a:pt x="233" y="0"/>
                    <a:pt x="161" y="27"/>
                    <a:pt x="108" y="81"/>
                  </a:cubicBezTo>
                  <a:cubicBezTo>
                    <a:pt x="1" y="188"/>
                    <a:pt x="1" y="366"/>
                    <a:pt x="108" y="473"/>
                  </a:cubicBezTo>
                  <a:cubicBezTo>
                    <a:pt x="375" y="741"/>
                    <a:pt x="732" y="883"/>
                    <a:pt x="1107" y="883"/>
                  </a:cubicBezTo>
                  <a:cubicBezTo>
                    <a:pt x="1499" y="883"/>
                    <a:pt x="1856" y="741"/>
                    <a:pt x="2124" y="473"/>
                  </a:cubicBezTo>
                  <a:cubicBezTo>
                    <a:pt x="2231" y="366"/>
                    <a:pt x="2231" y="188"/>
                    <a:pt x="2124" y="81"/>
                  </a:cubicBezTo>
                  <a:cubicBezTo>
                    <a:pt x="2070" y="27"/>
                    <a:pt x="1999" y="0"/>
                    <a:pt x="1928" y="0"/>
                  </a:cubicBezTo>
                  <a:cubicBezTo>
                    <a:pt x="1856" y="0"/>
                    <a:pt x="1785" y="27"/>
                    <a:pt x="1731" y="81"/>
                  </a:cubicBezTo>
                  <a:cubicBezTo>
                    <a:pt x="1571" y="241"/>
                    <a:pt x="1339" y="330"/>
                    <a:pt x="1107" y="330"/>
                  </a:cubicBezTo>
                  <a:cubicBezTo>
                    <a:pt x="875" y="330"/>
                    <a:pt x="661" y="241"/>
                    <a:pt x="500" y="81"/>
                  </a:cubicBezTo>
                  <a:cubicBezTo>
                    <a:pt x="447" y="27"/>
                    <a:pt x="375" y="0"/>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0"/>
            <p:cNvSpPr/>
            <p:nvPr/>
          </p:nvSpPr>
          <p:spPr>
            <a:xfrm>
              <a:off x="5856750" y="2981950"/>
              <a:ext cx="35725" cy="56000"/>
            </a:xfrm>
            <a:custGeom>
              <a:rect b="b" l="l" r="r" t="t"/>
              <a:pathLst>
                <a:path extrusionOk="0" h="2240" w="1429">
                  <a:moveTo>
                    <a:pt x="423" y="0"/>
                  </a:moveTo>
                  <a:cubicBezTo>
                    <a:pt x="328" y="0"/>
                    <a:pt x="238" y="52"/>
                    <a:pt x="179" y="134"/>
                  </a:cubicBezTo>
                  <a:cubicBezTo>
                    <a:pt x="55" y="366"/>
                    <a:pt x="1" y="598"/>
                    <a:pt x="1" y="865"/>
                  </a:cubicBezTo>
                  <a:cubicBezTo>
                    <a:pt x="1" y="1508"/>
                    <a:pt x="429" y="2061"/>
                    <a:pt x="1054" y="2239"/>
                  </a:cubicBezTo>
                  <a:lnTo>
                    <a:pt x="1125" y="2239"/>
                  </a:lnTo>
                  <a:cubicBezTo>
                    <a:pt x="1250" y="2239"/>
                    <a:pt x="1357" y="2168"/>
                    <a:pt x="1393" y="2043"/>
                  </a:cubicBezTo>
                  <a:cubicBezTo>
                    <a:pt x="1428" y="1882"/>
                    <a:pt x="1339" y="1740"/>
                    <a:pt x="1196" y="1686"/>
                  </a:cubicBezTo>
                  <a:cubicBezTo>
                    <a:pt x="822" y="1597"/>
                    <a:pt x="554" y="1240"/>
                    <a:pt x="554" y="865"/>
                  </a:cubicBezTo>
                  <a:cubicBezTo>
                    <a:pt x="554" y="705"/>
                    <a:pt x="590" y="562"/>
                    <a:pt x="679" y="419"/>
                  </a:cubicBezTo>
                  <a:cubicBezTo>
                    <a:pt x="750" y="294"/>
                    <a:pt x="697" y="116"/>
                    <a:pt x="572" y="45"/>
                  </a:cubicBezTo>
                  <a:cubicBezTo>
                    <a:pt x="523" y="14"/>
                    <a:pt x="472"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0"/>
            <p:cNvSpPr/>
            <p:nvPr/>
          </p:nvSpPr>
          <p:spPr>
            <a:xfrm>
              <a:off x="5817500" y="3066025"/>
              <a:ext cx="42850" cy="49975"/>
            </a:xfrm>
            <a:custGeom>
              <a:rect b="b" l="l" r="r" t="t"/>
              <a:pathLst>
                <a:path extrusionOk="0" h="1999" w="1714">
                  <a:moveTo>
                    <a:pt x="1428" y="0"/>
                  </a:moveTo>
                  <a:cubicBezTo>
                    <a:pt x="643" y="0"/>
                    <a:pt x="1" y="643"/>
                    <a:pt x="1" y="1428"/>
                  </a:cubicBezTo>
                  <a:cubicBezTo>
                    <a:pt x="1" y="1553"/>
                    <a:pt x="19" y="1678"/>
                    <a:pt x="54" y="1803"/>
                  </a:cubicBezTo>
                  <a:cubicBezTo>
                    <a:pt x="90" y="1927"/>
                    <a:pt x="197" y="1999"/>
                    <a:pt x="322" y="1999"/>
                  </a:cubicBezTo>
                  <a:lnTo>
                    <a:pt x="393" y="1999"/>
                  </a:lnTo>
                  <a:cubicBezTo>
                    <a:pt x="536" y="1945"/>
                    <a:pt x="625" y="1803"/>
                    <a:pt x="590" y="1642"/>
                  </a:cubicBezTo>
                  <a:cubicBezTo>
                    <a:pt x="572" y="1571"/>
                    <a:pt x="572" y="1499"/>
                    <a:pt x="572" y="1428"/>
                  </a:cubicBezTo>
                  <a:cubicBezTo>
                    <a:pt x="572" y="946"/>
                    <a:pt x="947" y="554"/>
                    <a:pt x="1428" y="554"/>
                  </a:cubicBezTo>
                  <a:cubicBezTo>
                    <a:pt x="1589" y="554"/>
                    <a:pt x="1714" y="429"/>
                    <a:pt x="1714" y="268"/>
                  </a:cubicBezTo>
                  <a:cubicBezTo>
                    <a:pt x="1714" y="125"/>
                    <a:pt x="1589" y="0"/>
                    <a:pt x="14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0"/>
            <p:cNvSpPr/>
            <p:nvPr/>
          </p:nvSpPr>
          <p:spPr>
            <a:xfrm>
              <a:off x="5797875" y="2919050"/>
              <a:ext cx="55800" cy="22100"/>
            </a:xfrm>
            <a:custGeom>
              <a:rect b="b" l="l" r="r" t="t"/>
              <a:pathLst>
                <a:path extrusionOk="0" h="884" w="2232">
                  <a:moveTo>
                    <a:pt x="304" y="0"/>
                  </a:moveTo>
                  <a:cubicBezTo>
                    <a:pt x="233" y="0"/>
                    <a:pt x="161" y="27"/>
                    <a:pt x="108" y="81"/>
                  </a:cubicBezTo>
                  <a:cubicBezTo>
                    <a:pt x="1" y="188"/>
                    <a:pt x="1" y="366"/>
                    <a:pt x="108" y="473"/>
                  </a:cubicBezTo>
                  <a:cubicBezTo>
                    <a:pt x="375" y="741"/>
                    <a:pt x="732" y="883"/>
                    <a:pt x="1125" y="883"/>
                  </a:cubicBezTo>
                  <a:cubicBezTo>
                    <a:pt x="1500" y="883"/>
                    <a:pt x="1856" y="741"/>
                    <a:pt x="2124" y="473"/>
                  </a:cubicBezTo>
                  <a:cubicBezTo>
                    <a:pt x="2231" y="366"/>
                    <a:pt x="2231" y="188"/>
                    <a:pt x="2124" y="81"/>
                  </a:cubicBezTo>
                  <a:cubicBezTo>
                    <a:pt x="2071" y="27"/>
                    <a:pt x="1999" y="0"/>
                    <a:pt x="1928" y="0"/>
                  </a:cubicBezTo>
                  <a:cubicBezTo>
                    <a:pt x="1856" y="0"/>
                    <a:pt x="1785" y="27"/>
                    <a:pt x="1732" y="81"/>
                  </a:cubicBezTo>
                  <a:cubicBezTo>
                    <a:pt x="1571" y="241"/>
                    <a:pt x="1357" y="330"/>
                    <a:pt x="1125" y="330"/>
                  </a:cubicBezTo>
                  <a:cubicBezTo>
                    <a:pt x="893" y="330"/>
                    <a:pt x="661" y="241"/>
                    <a:pt x="500" y="81"/>
                  </a:cubicBezTo>
                  <a:cubicBezTo>
                    <a:pt x="447" y="27"/>
                    <a:pt x="375" y="0"/>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0"/>
            <p:cNvSpPr/>
            <p:nvPr/>
          </p:nvSpPr>
          <p:spPr>
            <a:xfrm>
              <a:off x="5669850" y="2879125"/>
              <a:ext cx="13875" cy="14300"/>
            </a:xfrm>
            <a:custGeom>
              <a:rect b="b" l="l" r="r" t="t"/>
              <a:pathLst>
                <a:path extrusionOk="0" h="572" w="555">
                  <a:moveTo>
                    <a:pt x="286" y="0"/>
                  </a:moveTo>
                  <a:cubicBezTo>
                    <a:pt x="126" y="0"/>
                    <a:pt x="1" y="125"/>
                    <a:pt x="1" y="286"/>
                  </a:cubicBezTo>
                  <a:cubicBezTo>
                    <a:pt x="1" y="446"/>
                    <a:pt x="126" y="571"/>
                    <a:pt x="286" y="571"/>
                  </a:cubicBezTo>
                  <a:cubicBezTo>
                    <a:pt x="429" y="571"/>
                    <a:pt x="554" y="446"/>
                    <a:pt x="554" y="286"/>
                  </a:cubicBezTo>
                  <a:cubicBezTo>
                    <a:pt x="554" y="125"/>
                    <a:pt x="429"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0"/>
            <p:cNvSpPr/>
            <p:nvPr/>
          </p:nvSpPr>
          <p:spPr>
            <a:xfrm>
              <a:off x="5766650" y="2996425"/>
              <a:ext cx="27700" cy="41975"/>
            </a:xfrm>
            <a:custGeom>
              <a:rect b="b" l="l" r="r" t="t"/>
              <a:pathLst>
                <a:path extrusionOk="0" h="1679" w="1108">
                  <a:moveTo>
                    <a:pt x="554" y="1"/>
                  </a:moveTo>
                  <a:cubicBezTo>
                    <a:pt x="251" y="1"/>
                    <a:pt x="1" y="251"/>
                    <a:pt x="1" y="572"/>
                  </a:cubicBezTo>
                  <a:cubicBezTo>
                    <a:pt x="1" y="768"/>
                    <a:pt x="108" y="947"/>
                    <a:pt x="268" y="1054"/>
                  </a:cubicBezTo>
                  <a:lnTo>
                    <a:pt x="268" y="1411"/>
                  </a:lnTo>
                  <a:cubicBezTo>
                    <a:pt x="268" y="1553"/>
                    <a:pt x="393" y="1678"/>
                    <a:pt x="554" y="1678"/>
                  </a:cubicBezTo>
                  <a:cubicBezTo>
                    <a:pt x="714" y="1678"/>
                    <a:pt x="839" y="1553"/>
                    <a:pt x="839" y="1411"/>
                  </a:cubicBezTo>
                  <a:lnTo>
                    <a:pt x="839" y="1054"/>
                  </a:lnTo>
                  <a:cubicBezTo>
                    <a:pt x="1000" y="947"/>
                    <a:pt x="1107" y="768"/>
                    <a:pt x="1107" y="572"/>
                  </a:cubicBezTo>
                  <a:cubicBezTo>
                    <a:pt x="1107" y="251"/>
                    <a:pt x="857" y="1"/>
                    <a:pt x="5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70"/>
          <p:cNvGrpSpPr/>
          <p:nvPr/>
        </p:nvGrpSpPr>
        <p:grpSpPr>
          <a:xfrm>
            <a:off x="4026325" y="1889513"/>
            <a:ext cx="359550" cy="359100"/>
            <a:chOff x="5600725" y="2237675"/>
            <a:chExt cx="359550" cy="359100"/>
          </a:xfrm>
        </p:grpSpPr>
        <p:sp>
          <p:nvSpPr>
            <p:cNvPr id="835" name="Google Shape;835;p70"/>
            <p:cNvSpPr/>
            <p:nvPr/>
          </p:nvSpPr>
          <p:spPr>
            <a:xfrm>
              <a:off x="5600725" y="2237675"/>
              <a:ext cx="359550" cy="359100"/>
            </a:xfrm>
            <a:custGeom>
              <a:rect b="b" l="l" r="r" t="t"/>
              <a:pathLst>
                <a:path extrusionOk="0" h="14364" w="14382">
                  <a:moveTo>
                    <a:pt x="7191" y="554"/>
                  </a:moveTo>
                  <a:cubicBezTo>
                    <a:pt x="8297" y="554"/>
                    <a:pt x="9332" y="839"/>
                    <a:pt x="10260" y="1321"/>
                  </a:cubicBezTo>
                  <a:lnTo>
                    <a:pt x="9403" y="2802"/>
                  </a:lnTo>
                  <a:cubicBezTo>
                    <a:pt x="8743" y="2463"/>
                    <a:pt x="7994" y="2267"/>
                    <a:pt x="7191" y="2267"/>
                  </a:cubicBezTo>
                  <a:cubicBezTo>
                    <a:pt x="6406" y="2267"/>
                    <a:pt x="5656" y="2445"/>
                    <a:pt x="4978" y="2802"/>
                  </a:cubicBezTo>
                  <a:lnTo>
                    <a:pt x="4122" y="1321"/>
                  </a:lnTo>
                  <a:cubicBezTo>
                    <a:pt x="5050" y="839"/>
                    <a:pt x="6085" y="554"/>
                    <a:pt x="7191" y="554"/>
                  </a:cubicBezTo>
                  <a:close/>
                  <a:moveTo>
                    <a:pt x="3640" y="1589"/>
                  </a:moveTo>
                  <a:lnTo>
                    <a:pt x="4497" y="3070"/>
                  </a:lnTo>
                  <a:cubicBezTo>
                    <a:pt x="4390" y="3141"/>
                    <a:pt x="4300" y="3212"/>
                    <a:pt x="4193" y="3284"/>
                  </a:cubicBezTo>
                  <a:cubicBezTo>
                    <a:pt x="3765" y="3623"/>
                    <a:pt x="3390" y="4033"/>
                    <a:pt x="3087" y="4497"/>
                  </a:cubicBezTo>
                  <a:lnTo>
                    <a:pt x="1606" y="3641"/>
                  </a:lnTo>
                  <a:cubicBezTo>
                    <a:pt x="2124" y="2820"/>
                    <a:pt x="2819" y="2124"/>
                    <a:pt x="3640" y="1589"/>
                  </a:cubicBezTo>
                  <a:close/>
                  <a:moveTo>
                    <a:pt x="10742" y="1589"/>
                  </a:moveTo>
                  <a:cubicBezTo>
                    <a:pt x="11562" y="2124"/>
                    <a:pt x="12258" y="2820"/>
                    <a:pt x="12776" y="3641"/>
                  </a:cubicBezTo>
                  <a:lnTo>
                    <a:pt x="11295" y="4497"/>
                  </a:lnTo>
                  <a:cubicBezTo>
                    <a:pt x="10920" y="3926"/>
                    <a:pt x="10438" y="3444"/>
                    <a:pt x="9885" y="3087"/>
                  </a:cubicBezTo>
                  <a:lnTo>
                    <a:pt x="10742" y="1589"/>
                  </a:lnTo>
                  <a:close/>
                  <a:moveTo>
                    <a:pt x="13061" y="4122"/>
                  </a:moveTo>
                  <a:cubicBezTo>
                    <a:pt x="13543" y="5032"/>
                    <a:pt x="13811" y="6085"/>
                    <a:pt x="13811" y="7191"/>
                  </a:cubicBezTo>
                  <a:cubicBezTo>
                    <a:pt x="13811" y="8297"/>
                    <a:pt x="13543" y="9332"/>
                    <a:pt x="13061" y="10242"/>
                  </a:cubicBezTo>
                  <a:lnTo>
                    <a:pt x="11580" y="9386"/>
                  </a:lnTo>
                  <a:cubicBezTo>
                    <a:pt x="11919" y="8726"/>
                    <a:pt x="12098" y="7976"/>
                    <a:pt x="12098" y="7191"/>
                  </a:cubicBezTo>
                  <a:cubicBezTo>
                    <a:pt x="12098" y="6388"/>
                    <a:pt x="11919" y="5639"/>
                    <a:pt x="11580" y="4979"/>
                  </a:cubicBezTo>
                  <a:lnTo>
                    <a:pt x="13061" y="4122"/>
                  </a:lnTo>
                  <a:close/>
                  <a:moveTo>
                    <a:pt x="7191" y="2838"/>
                  </a:moveTo>
                  <a:cubicBezTo>
                    <a:pt x="9582" y="2838"/>
                    <a:pt x="11545" y="4783"/>
                    <a:pt x="11545" y="7191"/>
                  </a:cubicBezTo>
                  <a:cubicBezTo>
                    <a:pt x="11545" y="9582"/>
                    <a:pt x="9582" y="11527"/>
                    <a:pt x="7191" y="11527"/>
                  </a:cubicBezTo>
                  <a:cubicBezTo>
                    <a:pt x="5246" y="11527"/>
                    <a:pt x="3533" y="10225"/>
                    <a:pt x="2998" y="8369"/>
                  </a:cubicBezTo>
                  <a:cubicBezTo>
                    <a:pt x="2969" y="8240"/>
                    <a:pt x="2860" y="8157"/>
                    <a:pt x="2744" y="8157"/>
                  </a:cubicBezTo>
                  <a:cubicBezTo>
                    <a:pt x="2716" y="8157"/>
                    <a:pt x="2687" y="8162"/>
                    <a:pt x="2659" y="8173"/>
                  </a:cubicBezTo>
                  <a:cubicBezTo>
                    <a:pt x="2498" y="8208"/>
                    <a:pt x="2427" y="8369"/>
                    <a:pt x="2463" y="8512"/>
                  </a:cubicBezTo>
                  <a:cubicBezTo>
                    <a:pt x="2552" y="8815"/>
                    <a:pt x="2659" y="9118"/>
                    <a:pt x="2802" y="9386"/>
                  </a:cubicBezTo>
                  <a:lnTo>
                    <a:pt x="1321" y="10242"/>
                  </a:lnTo>
                  <a:cubicBezTo>
                    <a:pt x="839" y="9332"/>
                    <a:pt x="571" y="8297"/>
                    <a:pt x="571" y="7191"/>
                  </a:cubicBezTo>
                  <a:cubicBezTo>
                    <a:pt x="571" y="6085"/>
                    <a:pt x="839" y="5032"/>
                    <a:pt x="1321" y="4122"/>
                  </a:cubicBezTo>
                  <a:lnTo>
                    <a:pt x="2802" y="4979"/>
                  </a:lnTo>
                  <a:cubicBezTo>
                    <a:pt x="2659" y="5264"/>
                    <a:pt x="2552" y="5550"/>
                    <a:pt x="2463" y="5853"/>
                  </a:cubicBezTo>
                  <a:cubicBezTo>
                    <a:pt x="2427" y="6014"/>
                    <a:pt x="2498" y="6156"/>
                    <a:pt x="2659" y="6210"/>
                  </a:cubicBezTo>
                  <a:cubicBezTo>
                    <a:pt x="2680" y="6215"/>
                    <a:pt x="2702" y="6218"/>
                    <a:pt x="2723" y="6218"/>
                  </a:cubicBezTo>
                  <a:cubicBezTo>
                    <a:pt x="2847" y="6218"/>
                    <a:pt x="2968" y="6135"/>
                    <a:pt x="2998" y="6014"/>
                  </a:cubicBezTo>
                  <a:cubicBezTo>
                    <a:pt x="3533" y="4140"/>
                    <a:pt x="5246" y="2838"/>
                    <a:pt x="7191" y="2838"/>
                  </a:cubicBezTo>
                  <a:close/>
                  <a:moveTo>
                    <a:pt x="3087" y="9885"/>
                  </a:moveTo>
                  <a:cubicBezTo>
                    <a:pt x="3390" y="10332"/>
                    <a:pt x="3765" y="10742"/>
                    <a:pt x="4193" y="11081"/>
                  </a:cubicBezTo>
                  <a:cubicBezTo>
                    <a:pt x="4300" y="11152"/>
                    <a:pt x="4390" y="11224"/>
                    <a:pt x="4497" y="11295"/>
                  </a:cubicBezTo>
                  <a:lnTo>
                    <a:pt x="3640" y="12776"/>
                  </a:lnTo>
                  <a:cubicBezTo>
                    <a:pt x="2819" y="12259"/>
                    <a:pt x="2124" y="11563"/>
                    <a:pt x="1606" y="10742"/>
                  </a:cubicBezTo>
                  <a:lnTo>
                    <a:pt x="3087" y="9885"/>
                  </a:lnTo>
                  <a:close/>
                  <a:moveTo>
                    <a:pt x="11295" y="9885"/>
                  </a:moveTo>
                  <a:lnTo>
                    <a:pt x="12776" y="10742"/>
                  </a:lnTo>
                  <a:cubicBezTo>
                    <a:pt x="12258" y="11563"/>
                    <a:pt x="11562" y="12259"/>
                    <a:pt x="10742" y="12776"/>
                  </a:cubicBezTo>
                  <a:lnTo>
                    <a:pt x="9885" y="11295"/>
                  </a:lnTo>
                  <a:cubicBezTo>
                    <a:pt x="10438" y="10920"/>
                    <a:pt x="10920" y="10439"/>
                    <a:pt x="11295" y="9885"/>
                  </a:cubicBezTo>
                  <a:close/>
                  <a:moveTo>
                    <a:pt x="9403" y="11563"/>
                  </a:moveTo>
                  <a:lnTo>
                    <a:pt x="10260" y="13061"/>
                  </a:lnTo>
                  <a:cubicBezTo>
                    <a:pt x="9332" y="13543"/>
                    <a:pt x="8297" y="13811"/>
                    <a:pt x="7191" y="13811"/>
                  </a:cubicBezTo>
                  <a:cubicBezTo>
                    <a:pt x="6085" y="13811"/>
                    <a:pt x="5050" y="13543"/>
                    <a:pt x="4122" y="13061"/>
                  </a:cubicBezTo>
                  <a:lnTo>
                    <a:pt x="4978" y="11581"/>
                  </a:lnTo>
                  <a:cubicBezTo>
                    <a:pt x="5656" y="11920"/>
                    <a:pt x="6406" y="12098"/>
                    <a:pt x="7191" y="12098"/>
                  </a:cubicBezTo>
                  <a:cubicBezTo>
                    <a:pt x="7994" y="12098"/>
                    <a:pt x="8743" y="11902"/>
                    <a:pt x="9403" y="11563"/>
                  </a:cubicBezTo>
                  <a:close/>
                  <a:moveTo>
                    <a:pt x="7191" y="1"/>
                  </a:moveTo>
                  <a:cubicBezTo>
                    <a:pt x="3230" y="1"/>
                    <a:pt x="0" y="3230"/>
                    <a:pt x="0" y="7191"/>
                  </a:cubicBezTo>
                  <a:cubicBezTo>
                    <a:pt x="0" y="11152"/>
                    <a:pt x="3230" y="14364"/>
                    <a:pt x="7191" y="14364"/>
                  </a:cubicBezTo>
                  <a:cubicBezTo>
                    <a:pt x="11152" y="14364"/>
                    <a:pt x="14381" y="11152"/>
                    <a:pt x="14381" y="7191"/>
                  </a:cubicBezTo>
                  <a:cubicBezTo>
                    <a:pt x="14381" y="3230"/>
                    <a:pt x="11152" y="1"/>
                    <a:pt x="71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0"/>
            <p:cNvSpPr/>
            <p:nvPr/>
          </p:nvSpPr>
          <p:spPr>
            <a:xfrm>
              <a:off x="5696175" y="2323775"/>
              <a:ext cx="168650" cy="186925"/>
            </a:xfrm>
            <a:custGeom>
              <a:rect b="b" l="l" r="r" t="t"/>
              <a:pathLst>
                <a:path extrusionOk="0" h="7477" w="6746">
                  <a:moveTo>
                    <a:pt x="2748" y="571"/>
                  </a:moveTo>
                  <a:cubicBezTo>
                    <a:pt x="2945" y="571"/>
                    <a:pt x="3087" y="732"/>
                    <a:pt x="3087" y="910"/>
                  </a:cubicBezTo>
                  <a:lnTo>
                    <a:pt x="3087" y="1749"/>
                  </a:lnTo>
                  <a:cubicBezTo>
                    <a:pt x="3052" y="1785"/>
                    <a:pt x="2980" y="1802"/>
                    <a:pt x="2927" y="1802"/>
                  </a:cubicBezTo>
                  <a:cubicBezTo>
                    <a:pt x="2909" y="1802"/>
                    <a:pt x="2873" y="1785"/>
                    <a:pt x="2855" y="1785"/>
                  </a:cubicBezTo>
                  <a:cubicBezTo>
                    <a:pt x="2834" y="1779"/>
                    <a:pt x="2812" y="1777"/>
                    <a:pt x="2791" y="1777"/>
                  </a:cubicBezTo>
                  <a:cubicBezTo>
                    <a:pt x="2668" y="1777"/>
                    <a:pt x="2547" y="1859"/>
                    <a:pt x="2516" y="1981"/>
                  </a:cubicBezTo>
                  <a:cubicBezTo>
                    <a:pt x="2463" y="2124"/>
                    <a:pt x="2552" y="2284"/>
                    <a:pt x="2713" y="2320"/>
                  </a:cubicBezTo>
                  <a:cubicBezTo>
                    <a:pt x="2784" y="2338"/>
                    <a:pt x="2855" y="2356"/>
                    <a:pt x="2927" y="2356"/>
                  </a:cubicBezTo>
                  <a:cubicBezTo>
                    <a:pt x="2980" y="2356"/>
                    <a:pt x="3034" y="2356"/>
                    <a:pt x="3087" y="2338"/>
                  </a:cubicBezTo>
                  <a:lnTo>
                    <a:pt x="3087" y="6370"/>
                  </a:lnTo>
                  <a:cubicBezTo>
                    <a:pt x="3087" y="6673"/>
                    <a:pt x="2855" y="6905"/>
                    <a:pt x="2552" y="6905"/>
                  </a:cubicBezTo>
                  <a:cubicBezTo>
                    <a:pt x="2427" y="6905"/>
                    <a:pt x="2302" y="6870"/>
                    <a:pt x="2195" y="6781"/>
                  </a:cubicBezTo>
                  <a:lnTo>
                    <a:pt x="2213" y="6781"/>
                  </a:lnTo>
                  <a:cubicBezTo>
                    <a:pt x="2356" y="6745"/>
                    <a:pt x="2445" y="6584"/>
                    <a:pt x="2409" y="6441"/>
                  </a:cubicBezTo>
                  <a:cubicBezTo>
                    <a:pt x="2379" y="6320"/>
                    <a:pt x="2258" y="6237"/>
                    <a:pt x="2135" y="6237"/>
                  </a:cubicBezTo>
                  <a:cubicBezTo>
                    <a:pt x="2113" y="6237"/>
                    <a:pt x="2092" y="6240"/>
                    <a:pt x="2070" y="6245"/>
                  </a:cubicBezTo>
                  <a:cubicBezTo>
                    <a:pt x="1981" y="6263"/>
                    <a:pt x="1874" y="6263"/>
                    <a:pt x="1785" y="6263"/>
                  </a:cubicBezTo>
                  <a:cubicBezTo>
                    <a:pt x="1535" y="6210"/>
                    <a:pt x="1321" y="6031"/>
                    <a:pt x="1250" y="5781"/>
                  </a:cubicBezTo>
                  <a:lnTo>
                    <a:pt x="1375" y="5781"/>
                  </a:lnTo>
                  <a:cubicBezTo>
                    <a:pt x="1499" y="5781"/>
                    <a:pt x="1624" y="5763"/>
                    <a:pt x="1731" y="5746"/>
                  </a:cubicBezTo>
                  <a:cubicBezTo>
                    <a:pt x="1892" y="5692"/>
                    <a:pt x="1981" y="5549"/>
                    <a:pt x="1928" y="5389"/>
                  </a:cubicBezTo>
                  <a:cubicBezTo>
                    <a:pt x="1897" y="5267"/>
                    <a:pt x="1789" y="5185"/>
                    <a:pt x="1659" y="5185"/>
                  </a:cubicBezTo>
                  <a:cubicBezTo>
                    <a:pt x="1636" y="5185"/>
                    <a:pt x="1613" y="5187"/>
                    <a:pt x="1589" y="5193"/>
                  </a:cubicBezTo>
                  <a:cubicBezTo>
                    <a:pt x="1517" y="5210"/>
                    <a:pt x="1446" y="5228"/>
                    <a:pt x="1375" y="5228"/>
                  </a:cubicBezTo>
                  <a:cubicBezTo>
                    <a:pt x="1267" y="5228"/>
                    <a:pt x="1178" y="5210"/>
                    <a:pt x="1071" y="5175"/>
                  </a:cubicBezTo>
                  <a:cubicBezTo>
                    <a:pt x="1071" y="5157"/>
                    <a:pt x="1071" y="5157"/>
                    <a:pt x="1071" y="5157"/>
                  </a:cubicBezTo>
                  <a:cubicBezTo>
                    <a:pt x="768" y="5032"/>
                    <a:pt x="572" y="4746"/>
                    <a:pt x="572" y="4407"/>
                  </a:cubicBezTo>
                  <a:cubicBezTo>
                    <a:pt x="572" y="4104"/>
                    <a:pt x="732" y="3819"/>
                    <a:pt x="1018" y="3676"/>
                  </a:cubicBezTo>
                  <a:cubicBezTo>
                    <a:pt x="1071" y="3658"/>
                    <a:pt x="1125" y="3640"/>
                    <a:pt x="1160" y="3622"/>
                  </a:cubicBezTo>
                  <a:cubicBezTo>
                    <a:pt x="1321" y="3587"/>
                    <a:pt x="1410" y="3426"/>
                    <a:pt x="1375" y="3283"/>
                  </a:cubicBezTo>
                  <a:cubicBezTo>
                    <a:pt x="1332" y="3154"/>
                    <a:pt x="1231" y="3072"/>
                    <a:pt x="1110" y="3072"/>
                  </a:cubicBezTo>
                  <a:cubicBezTo>
                    <a:pt x="1080" y="3072"/>
                    <a:pt x="1049" y="3077"/>
                    <a:pt x="1018" y="3087"/>
                  </a:cubicBezTo>
                  <a:lnTo>
                    <a:pt x="982" y="3087"/>
                  </a:lnTo>
                  <a:cubicBezTo>
                    <a:pt x="911" y="2980"/>
                    <a:pt x="857" y="2855"/>
                    <a:pt x="857" y="2712"/>
                  </a:cubicBezTo>
                  <a:cubicBezTo>
                    <a:pt x="857" y="2552"/>
                    <a:pt x="928" y="2391"/>
                    <a:pt x="1036" y="2266"/>
                  </a:cubicBezTo>
                  <a:cubicBezTo>
                    <a:pt x="1125" y="2356"/>
                    <a:pt x="1214" y="2445"/>
                    <a:pt x="1303" y="2498"/>
                  </a:cubicBezTo>
                  <a:cubicBezTo>
                    <a:pt x="1357" y="2516"/>
                    <a:pt x="1410" y="2534"/>
                    <a:pt x="1446" y="2534"/>
                  </a:cubicBezTo>
                  <a:cubicBezTo>
                    <a:pt x="1553" y="2534"/>
                    <a:pt x="1642" y="2480"/>
                    <a:pt x="1696" y="2391"/>
                  </a:cubicBezTo>
                  <a:cubicBezTo>
                    <a:pt x="1767" y="2266"/>
                    <a:pt x="1731" y="2088"/>
                    <a:pt x="1589" y="2017"/>
                  </a:cubicBezTo>
                  <a:cubicBezTo>
                    <a:pt x="1499" y="1963"/>
                    <a:pt x="1428" y="1874"/>
                    <a:pt x="1392" y="1767"/>
                  </a:cubicBezTo>
                  <a:cubicBezTo>
                    <a:pt x="1375" y="1731"/>
                    <a:pt x="1375" y="1678"/>
                    <a:pt x="1375" y="1624"/>
                  </a:cubicBezTo>
                  <a:cubicBezTo>
                    <a:pt x="1375" y="1374"/>
                    <a:pt x="1571" y="1178"/>
                    <a:pt x="1821" y="1178"/>
                  </a:cubicBezTo>
                  <a:cubicBezTo>
                    <a:pt x="1874" y="1178"/>
                    <a:pt x="1945" y="1196"/>
                    <a:pt x="1999" y="1231"/>
                  </a:cubicBezTo>
                  <a:cubicBezTo>
                    <a:pt x="2088" y="1267"/>
                    <a:pt x="2142" y="1321"/>
                    <a:pt x="2195" y="1410"/>
                  </a:cubicBezTo>
                  <a:cubicBezTo>
                    <a:pt x="2249" y="1499"/>
                    <a:pt x="2338" y="1553"/>
                    <a:pt x="2445" y="1553"/>
                  </a:cubicBezTo>
                  <a:cubicBezTo>
                    <a:pt x="2481" y="1553"/>
                    <a:pt x="2534" y="1535"/>
                    <a:pt x="2588" y="1499"/>
                  </a:cubicBezTo>
                  <a:cubicBezTo>
                    <a:pt x="2713" y="1428"/>
                    <a:pt x="2766" y="1249"/>
                    <a:pt x="2677" y="1124"/>
                  </a:cubicBezTo>
                  <a:cubicBezTo>
                    <a:pt x="2606" y="999"/>
                    <a:pt x="2516" y="892"/>
                    <a:pt x="2409" y="821"/>
                  </a:cubicBezTo>
                  <a:cubicBezTo>
                    <a:pt x="2445" y="678"/>
                    <a:pt x="2588" y="571"/>
                    <a:pt x="2748" y="571"/>
                  </a:cubicBezTo>
                  <a:close/>
                  <a:moveTo>
                    <a:pt x="3997" y="571"/>
                  </a:moveTo>
                  <a:cubicBezTo>
                    <a:pt x="4158" y="571"/>
                    <a:pt x="4301" y="678"/>
                    <a:pt x="4336" y="821"/>
                  </a:cubicBezTo>
                  <a:cubicBezTo>
                    <a:pt x="4229" y="892"/>
                    <a:pt x="4140" y="999"/>
                    <a:pt x="4069" y="1124"/>
                  </a:cubicBezTo>
                  <a:cubicBezTo>
                    <a:pt x="3980" y="1249"/>
                    <a:pt x="4033" y="1428"/>
                    <a:pt x="4158" y="1499"/>
                  </a:cubicBezTo>
                  <a:cubicBezTo>
                    <a:pt x="4212" y="1535"/>
                    <a:pt x="4265" y="1553"/>
                    <a:pt x="4301" y="1553"/>
                  </a:cubicBezTo>
                  <a:cubicBezTo>
                    <a:pt x="4408" y="1553"/>
                    <a:pt x="4497" y="1499"/>
                    <a:pt x="4551" y="1410"/>
                  </a:cubicBezTo>
                  <a:cubicBezTo>
                    <a:pt x="4604" y="1321"/>
                    <a:pt x="4658" y="1267"/>
                    <a:pt x="4747" y="1231"/>
                  </a:cubicBezTo>
                  <a:cubicBezTo>
                    <a:pt x="4800" y="1196"/>
                    <a:pt x="4872" y="1178"/>
                    <a:pt x="4925" y="1178"/>
                  </a:cubicBezTo>
                  <a:cubicBezTo>
                    <a:pt x="5175" y="1178"/>
                    <a:pt x="5371" y="1374"/>
                    <a:pt x="5371" y="1624"/>
                  </a:cubicBezTo>
                  <a:cubicBezTo>
                    <a:pt x="5371" y="1678"/>
                    <a:pt x="5371" y="1731"/>
                    <a:pt x="5353" y="1767"/>
                  </a:cubicBezTo>
                  <a:cubicBezTo>
                    <a:pt x="5318" y="1874"/>
                    <a:pt x="5246" y="1963"/>
                    <a:pt x="5157" y="2017"/>
                  </a:cubicBezTo>
                  <a:cubicBezTo>
                    <a:pt x="5014" y="2088"/>
                    <a:pt x="4979" y="2266"/>
                    <a:pt x="5050" y="2391"/>
                  </a:cubicBezTo>
                  <a:cubicBezTo>
                    <a:pt x="5104" y="2480"/>
                    <a:pt x="5193" y="2534"/>
                    <a:pt x="5300" y="2534"/>
                  </a:cubicBezTo>
                  <a:cubicBezTo>
                    <a:pt x="5336" y="2534"/>
                    <a:pt x="5389" y="2516"/>
                    <a:pt x="5443" y="2498"/>
                  </a:cubicBezTo>
                  <a:cubicBezTo>
                    <a:pt x="5532" y="2445"/>
                    <a:pt x="5621" y="2356"/>
                    <a:pt x="5710" y="2266"/>
                  </a:cubicBezTo>
                  <a:cubicBezTo>
                    <a:pt x="5817" y="2391"/>
                    <a:pt x="5889" y="2552"/>
                    <a:pt x="5889" y="2712"/>
                  </a:cubicBezTo>
                  <a:cubicBezTo>
                    <a:pt x="5889" y="2855"/>
                    <a:pt x="5835" y="2980"/>
                    <a:pt x="5764" y="3087"/>
                  </a:cubicBezTo>
                  <a:lnTo>
                    <a:pt x="5728" y="3087"/>
                  </a:lnTo>
                  <a:cubicBezTo>
                    <a:pt x="5696" y="3077"/>
                    <a:pt x="5665" y="3072"/>
                    <a:pt x="5636" y="3072"/>
                  </a:cubicBezTo>
                  <a:cubicBezTo>
                    <a:pt x="5515" y="3072"/>
                    <a:pt x="5414" y="3154"/>
                    <a:pt x="5371" y="3283"/>
                  </a:cubicBezTo>
                  <a:cubicBezTo>
                    <a:pt x="5336" y="3426"/>
                    <a:pt x="5425" y="3587"/>
                    <a:pt x="5585" y="3622"/>
                  </a:cubicBezTo>
                  <a:cubicBezTo>
                    <a:pt x="5621" y="3640"/>
                    <a:pt x="5675" y="3658"/>
                    <a:pt x="5728" y="3676"/>
                  </a:cubicBezTo>
                  <a:cubicBezTo>
                    <a:pt x="6014" y="3819"/>
                    <a:pt x="6174" y="4104"/>
                    <a:pt x="6174" y="4407"/>
                  </a:cubicBezTo>
                  <a:cubicBezTo>
                    <a:pt x="6174" y="4746"/>
                    <a:pt x="5978" y="5032"/>
                    <a:pt x="5675" y="5157"/>
                  </a:cubicBezTo>
                  <a:cubicBezTo>
                    <a:pt x="5675" y="5157"/>
                    <a:pt x="5675" y="5157"/>
                    <a:pt x="5675" y="5175"/>
                  </a:cubicBezTo>
                  <a:cubicBezTo>
                    <a:pt x="5568" y="5210"/>
                    <a:pt x="5478" y="5228"/>
                    <a:pt x="5371" y="5228"/>
                  </a:cubicBezTo>
                  <a:cubicBezTo>
                    <a:pt x="5300" y="5228"/>
                    <a:pt x="5229" y="5210"/>
                    <a:pt x="5157" y="5193"/>
                  </a:cubicBezTo>
                  <a:cubicBezTo>
                    <a:pt x="5133" y="5187"/>
                    <a:pt x="5110" y="5185"/>
                    <a:pt x="5087" y="5185"/>
                  </a:cubicBezTo>
                  <a:cubicBezTo>
                    <a:pt x="4956" y="5185"/>
                    <a:pt x="4849" y="5267"/>
                    <a:pt x="4818" y="5389"/>
                  </a:cubicBezTo>
                  <a:cubicBezTo>
                    <a:pt x="4765" y="5549"/>
                    <a:pt x="4854" y="5692"/>
                    <a:pt x="5014" y="5746"/>
                  </a:cubicBezTo>
                  <a:cubicBezTo>
                    <a:pt x="5121" y="5763"/>
                    <a:pt x="5246" y="5781"/>
                    <a:pt x="5371" y="5781"/>
                  </a:cubicBezTo>
                  <a:lnTo>
                    <a:pt x="5496" y="5781"/>
                  </a:lnTo>
                  <a:cubicBezTo>
                    <a:pt x="5425" y="6031"/>
                    <a:pt x="5211" y="6210"/>
                    <a:pt x="4961" y="6263"/>
                  </a:cubicBezTo>
                  <a:cubicBezTo>
                    <a:pt x="4872" y="6263"/>
                    <a:pt x="4765" y="6263"/>
                    <a:pt x="4675" y="6245"/>
                  </a:cubicBezTo>
                  <a:cubicBezTo>
                    <a:pt x="4654" y="6240"/>
                    <a:pt x="4632" y="6237"/>
                    <a:pt x="4611" y="6237"/>
                  </a:cubicBezTo>
                  <a:cubicBezTo>
                    <a:pt x="4488" y="6237"/>
                    <a:pt x="4367" y="6320"/>
                    <a:pt x="4336" y="6441"/>
                  </a:cubicBezTo>
                  <a:cubicBezTo>
                    <a:pt x="4301" y="6584"/>
                    <a:pt x="4390" y="6745"/>
                    <a:pt x="4533" y="6781"/>
                  </a:cubicBezTo>
                  <a:lnTo>
                    <a:pt x="4551" y="6781"/>
                  </a:lnTo>
                  <a:cubicBezTo>
                    <a:pt x="4443" y="6870"/>
                    <a:pt x="4319" y="6905"/>
                    <a:pt x="4194" y="6905"/>
                  </a:cubicBezTo>
                  <a:cubicBezTo>
                    <a:pt x="3890" y="6905"/>
                    <a:pt x="3658" y="6673"/>
                    <a:pt x="3658" y="6370"/>
                  </a:cubicBezTo>
                  <a:lnTo>
                    <a:pt x="3658" y="5317"/>
                  </a:lnTo>
                  <a:cubicBezTo>
                    <a:pt x="3712" y="5121"/>
                    <a:pt x="3908" y="4996"/>
                    <a:pt x="4104" y="4996"/>
                  </a:cubicBezTo>
                  <a:cubicBezTo>
                    <a:pt x="4140" y="4996"/>
                    <a:pt x="4194" y="4996"/>
                    <a:pt x="4229" y="5014"/>
                  </a:cubicBezTo>
                  <a:cubicBezTo>
                    <a:pt x="4251" y="5019"/>
                    <a:pt x="4272" y="5022"/>
                    <a:pt x="4294" y="5022"/>
                  </a:cubicBezTo>
                  <a:cubicBezTo>
                    <a:pt x="4417" y="5022"/>
                    <a:pt x="4538" y="4939"/>
                    <a:pt x="4568" y="4818"/>
                  </a:cubicBezTo>
                  <a:cubicBezTo>
                    <a:pt x="4622" y="4657"/>
                    <a:pt x="4533" y="4514"/>
                    <a:pt x="4372" y="4461"/>
                  </a:cubicBezTo>
                  <a:cubicBezTo>
                    <a:pt x="4283" y="4443"/>
                    <a:pt x="4194" y="4425"/>
                    <a:pt x="4104" y="4425"/>
                  </a:cubicBezTo>
                  <a:cubicBezTo>
                    <a:pt x="3944" y="4425"/>
                    <a:pt x="3783" y="4461"/>
                    <a:pt x="3658" y="4532"/>
                  </a:cubicBezTo>
                  <a:lnTo>
                    <a:pt x="3658" y="910"/>
                  </a:lnTo>
                  <a:cubicBezTo>
                    <a:pt x="3658" y="732"/>
                    <a:pt x="3801" y="571"/>
                    <a:pt x="3997" y="571"/>
                  </a:cubicBezTo>
                  <a:close/>
                  <a:moveTo>
                    <a:pt x="2748" y="0"/>
                  </a:moveTo>
                  <a:cubicBezTo>
                    <a:pt x="2338" y="0"/>
                    <a:pt x="1999" y="268"/>
                    <a:pt x="1874" y="625"/>
                  </a:cubicBezTo>
                  <a:lnTo>
                    <a:pt x="1821" y="625"/>
                  </a:lnTo>
                  <a:cubicBezTo>
                    <a:pt x="1250" y="625"/>
                    <a:pt x="804" y="1071"/>
                    <a:pt x="804" y="1624"/>
                  </a:cubicBezTo>
                  <a:cubicBezTo>
                    <a:pt x="804" y="1660"/>
                    <a:pt x="804" y="1695"/>
                    <a:pt x="804" y="1731"/>
                  </a:cubicBezTo>
                  <a:cubicBezTo>
                    <a:pt x="500" y="1963"/>
                    <a:pt x="304" y="2320"/>
                    <a:pt x="304" y="2712"/>
                  </a:cubicBezTo>
                  <a:cubicBezTo>
                    <a:pt x="304" y="2944"/>
                    <a:pt x="375" y="3176"/>
                    <a:pt x="482" y="3373"/>
                  </a:cubicBezTo>
                  <a:cubicBezTo>
                    <a:pt x="179" y="3622"/>
                    <a:pt x="1" y="3997"/>
                    <a:pt x="1" y="4407"/>
                  </a:cubicBezTo>
                  <a:cubicBezTo>
                    <a:pt x="1" y="4907"/>
                    <a:pt x="268" y="5353"/>
                    <a:pt x="679" y="5585"/>
                  </a:cubicBezTo>
                  <a:lnTo>
                    <a:pt x="679" y="5603"/>
                  </a:lnTo>
                  <a:cubicBezTo>
                    <a:pt x="679" y="6138"/>
                    <a:pt x="1018" y="6602"/>
                    <a:pt x="1517" y="6763"/>
                  </a:cubicBezTo>
                  <a:cubicBezTo>
                    <a:pt x="1678" y="7191"/>
                    <a:pt x="2088" y="7476"/>
                    <a:pt x="2552" y="7476"/>
                  </a:cubicBezTo>
                  <a:cubicBezTo>
                    <a:pt x="2873" y="7476"/>
                    <a:pt x="3177" y="7334"/>
                    <a:pt x="3373" y="7102"/>
                  </a:cubicBezTo>
                  <a:cubicBezTo>
                    <a:pt x="3569" y="7334"/>
                    <a:pt x="3872" y="7476"/>
                    <a:pt x="4194" y="7476"/>
                  </a:cubicBezTo>
                  <a:cubicBezTo>
                    <a:pt x="4658" y="7476"/>
                    <a:pt x="5068" y="7191"/>
                    <a:pt x="5229" y="6763"/>
                  </a:cubicBezTo>
                  <a:cubicBezTo>
                    <a:pt x="5728" y="6602"/>
                    <a:pt x="6067" y="6138"/>
                    <a:pt x="6067" y="5603"/>
                  </a:cubicBezTo>
                  <a:lnTo>
                    <a:pt x="6067" y="5585"/>
                  </a:lnTo>
                  <a:cubicBezTo>
                    <a:pt x="6478" y="5353"/>
                    <a:pt x="6745" y="4907"/>
                    <a:pt x="6745" y="4407"/>
                  </a:cubicBezTo>
                  <a:cubicBezTo>
                    <a:pt x="6745" y="3997"/>
                    <a:pt x="6567" y="3622"/>
                    <a:pt x="6263" y="3373"/>
                  </a:cubicBezTo>
                  <a:cubicBezTo>
                    <a:pt x="6388" y="3176"/>
                    <a:pt x="6442" y="2944"/>
                    <a:pt x="6442" y="2712"/>
                  </a:cubicBezTo>
                  <a:cubicBezTo>
                    <a:pt x="6442" y="2320"/>
                    <a:pt x="6246" y="1963"/>
                    <a:pt x="5942" y="1731"/>
                  </a:cubicBezTo>
                  <a:cubicBezTo>
                    <a:pt x="5942" y="1695"/>
                    <a:pt x="5942" y="1660"/>
                    <a:pt x="5942" y="1624"/>
                  </a:cubicBezTo>
                  <a:cubicBezTo>
                    <a:pt x="5942" y="1071"/>
                    <a:pt x="5496" y="625"/>
                    <a:pt x="4925" y="625"/>
                  </a:cubicBezTo>
                  <a:lnTo>
                    <a:pt x="4872" y="625"/>
                  </a:lnTo>
                  <a:cubicBezTo>
                    <a:pt x="4747" y="268"/>
                    <a:pt x="4408" y="0"/>
                    <a:pt x="3997" y="0"/>
                  </a:cubicBezTo>
                  <a:cubicBezTo>
                    <a:pt x="3765" y="0"/>
                    <a:pt x="3533" y="107"/>
                    <a:pt x="3373" y="268"/>
                  </a:cubicBezTo>
                  <a:cubicBezTo>
                    <a:pt x="3212" y="107"/>
                    <a:pt x="2980" y="0"/>
                    <a:pt x="27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0"/>
            <p:cNvSpPr/>
            <p:nvPr/>
          </p:nvSpPr>
          <p:spPr>
            <a:xfrm>
              <a:off x="5732750" y="2396275"/>
              <a:ext cx="27250" cy="39025"/>
            </a:xfrm>
            <a:custGeom>
              <a:rect b="b" l="l" r="r" t="t"/>
              <a:pathLst>
                <a:path extrusionOk="0" h="1561" w="1090">
                  <a:moveTo>
                    <a:pt x="721" y="1"/>
                  </a:moveTo>
                  <a:cubicBezTo>
                    <a:pt x="671" y="1"/>
                    <a:pt x="619" y="15"/>
                    <a:pt x="572" y="44"/>
                  </a:cubicBezTo>
                  <a:cubicBezTo>
                    <a:pt x="447" y="116"/>
                    <a:pt x="393" y="294"/>
                    <a:pt x="482" y="419"/>
                  </a:cubicBezTo>
                  <a:cubicBezTo>
                    <a:pt x="518" y="490"/>
                    <a:pt x="536" y="562"/>
                    <a:pt x="536" y="633"/>
                  </a:cubicBezTo>
                  <a:cubicBezTo>
                    <a:pt x="536" y="812"/>
                    <a:pt x="411" y="972"/>
                    <a:pt x="233" y="1008"/>
                  </a:cubicBezTo>
                  <a:cubicBezTo>
                    <a:pt x="90" y="1044"/>
                    <a:pt x="1" y="1204"/>
                    <a:pt x="36" y="1347"/>
                  </a:cubicBezTo>
                  <a:cubicBezTo>
                    <a:pt x="72" y="1472"/>
                    <a:pt x="179" y="1561"/>
                    <a:pt x="304" y="1561"/>
                  </a:cubicBezTo>
                  <a:lnTo>
                    <a:pt x="375" y="1561"/>
                  </a:lnTo>
                  <a:cubicBezTo>
                    <a:pt x="804" y="1436"/>
                    <a:pt x="1089" y="1061"/>
                    <a:pt x="1089" y="633"/>
                  </a:cubicBezTo>
                  <a:cubicBezTo>
                    <a:pt x="1089" y="455"/>
                    <a:pt x="1053" y="294"/>
                    <a:pt x="964" y="151"/>
                  </a:cubicBezTo>
                  <a:cubicBezTo>
                    <a:pt x="917" y="56"/>
                    <a:pt x="822" y="1"/>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0"/>
            <p:cNvSpPr/>
            <p:nvPr/>
          </p:nvSpPr>
          <p:spPr>
            <a:xfrm>
              <a:off x="5796100" y="2375525"/>
              <a:ext cx="25450" cy="35250"/>
            </a:xfrm>
            <a:custGeom>
              <a:rect b="b" l="l" r="r" t="t"/>
              <a:pathLst>
                <a:path extrusionOk="0" h="1410" w="1018">
                  <a:moveTo>
                    <a:pt x="363" y="0"/>
                  </a:moveTo>
                  <a:cubicBezTo>
                    <a:pt x="268" y="0"/>
                    <a:pt x="173" y="48"/>
                    <a:pt x="125" y="143"/>
                  </a:cubicBezTo>
                  <a:cubicBezTo>
                    <a:pt x="54" y="268"/>
                    <a:pt x="0" y="410"/>
                    <a:pt x="0" y="571"/>
                  </a:cubicBezTo>
                  <a:cubicBezTo>
                    <a:pt x="0" y="946"/>
                    <a:pt x="268" y="1285"/>
                    <a:pt x="643" y="1392"/>
                  </a:cubicBezTo>
                  <a:cubicBezTo>
                    <a:pt x="661" y="1392"/>
                    <a:pt x="696" y="1410"/>
                    <a:pt x="714" y="1410"/>
                  </a:cubicBezTo>
                  <a:cubicBezTo>
                    <a:pt x="839" y="1410"/>
                    <a:pt x="946" y="1320"/>
                    <a:pt x="982" y="1196"/>
                  </a:cubicBezTo>
                  <a:cubicBezTo>
                    <a:pt x="1017" y="1035"/>
                    <a:pt x="928" y="892"/>
                    <a:pt x="785" y="856"/>
                  </a:cubicBezTo>
                  <a:cubicBezTo>
                    <a:pt x="661" y="821"/>
                    <a:pt x="571" y="696"/>
                    <a:pt x="571" y="571"/>
                  </a:cubicBezTo>
                  <a:cubicBezTo>
                    <a:pt x="571" y="517"/>
                    <a:pt x="589" y="464"/>
                    <a:pt x="607" y="428"/>
                  </a:cubicBezTo>
                  <a:cubicBezTo>
                    <a:pt x="678" y="286"/>
                    <a:pt x="643" y="107"/>
                    <a:pt x="500" y="36"/>
                  </a:cubicBezTo>
                  <a:cubicBezTo>
                    <a:pt x="458" y="12"/>
                    <a:pt x="411"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0"/>
            <p:cNvSpPr/>
            <p:nvPr/>
          </p:nvSpPr>
          <p:spPr>
            <a:xfrm>
              <a:off x="5657825" y="2410300"/>
              <a:ext cx="13850" cy="13850"/>
            </a:xfrm>
            <a:custGeom>
              <a:rect b="b" l="l" r="r" t="t"/>
              <a:pathLst>
                <a:path extrusionOk="0" h="554" w="554">
                  <a:moveTo>
                    <a:pt x="268" y="1"/>
                  </a:moveTo>
                  <a:cubicBezTo>
                    <a:pt x="125" y="1"/>
                    <a:pt x="0" y="126"/>
                    <a:pt x="0" y="286"/>
                  </a:cubicBezTo>
                  <a:cubicBezTo>
                    <a:pt x="0" y="429"/>
                    <a:pt x="125" y="554"/>
                    <a:pt x="268" y="554"/>
                  </a:cubicBezTo>
                  <a:cubicBezTo>
                    <a:pt x="428" y="554"/>
                    <a:pt x="553" y="429"/>
                    <a:pt x="553" y="286"/>
                  </a:cubicBezTo>
                  <a:cubicBezTo>
                    <a:pt x="553" y="126"/>
                    <a:pt x="428" y="1"/>
                    <a:pt x="2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 name="Google Shape;840;p7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Rhea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11"/>
                                        </p:tgtEl>
                                        <p:attrNameLst>
                                          <p:attrName>style.visibility</p:attrName>
                                        </p:attrNameLst>
                                      </p:cBhvr>
                                      <p:to>
                                        <p:strVal val="visible"/>
                                      </p:to>
                                    </p:set>
                                    <p:animEffect filter="fade" transition="in">
                                      <p:cBhvr>
                                        <p:cTn dur="1000"/>
                                        <p:tgtEl>
                                          <p:spTgt spid="811"/>
                                        </p:tgtEl>
                                      </p:cBhvr>
                                    </p:animEffect>
                                  </p:childTnLst>
                                </p:cTn>
                              </p:par>
                              <p:par>
                                <p:cTn fill="hold" nodeType="withEffect" presetClass="entr" presetID="10" presetSubtype="0">
                                  <p:stCondLst>
                                    <p:cond delay="0"/>
                                  </p:stCondLst>
                                  <p:childTnLst>
                                    <p:set>
                                      <p:cBhvr>
                                        <p:cTn dur="1" fill="hold">
                                          <p:stCondLst>
                                            <p:cond delay="0"/>
                                          </p:stCondLst>
                                        </p:cTn>
                                        <p:tgtEl>
                                          <p:spTgt spid="813"/>
                                        </p:tgtEl>
                                        <p:attrNameLst>
                                          <p:attrName>style.visibility</p:attrName>
                                        </p:attrNameLst>
                                      </p:cBhvr>
                                      <p:to>
                                        <p:strVal val="visible"/>
                                      </p:to>
                                    </p:set>
                                    <p:animEffect filter="fade" transition="in">
                                      <p:cBhvr>
                                        <p:cTn dur="1000"/>
                                        <p:tgtEl>
                                          <p:spTgt spid="813"/>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10"/>
                                        </p:tgtEl>
                                        <p:attrNameLst>
                                          <p:attrName>style.visibility</p:attrName>
                                        </p:attrNameLst>
                                      </p:cBhvr>
                                      <p:to>
                                        <p:strVal val="visible"/>
                                      </p:to>
                                    </p:set>
                                    <p:animEffect filter="fade" transition="in">
                                      <p:cBhvr>
                                        <p:cTn dur="1000"/>
                                        <p:tgtEl>
                                          <p:spTgt spid="810"/>
                                        </p:tgtEl>
                                      </p:cBhvr>
                                    </p:animEffect>
                                  </p:childTnLst>
                                </p:cTn>
                              </p:par>
                              <p:par>
                                <p:cTn fill="hold" nodeType="withEffect" presetClass="entr" presetID="10" presetSubtype="0">
                                  <p:stCondLst>
                                    <p:cond delay="0"/>
                                  </p:stCondLst>
                                  <p:childTnLst>
                                    <p:set>
                                      <p:cBhvr>
                                        <p:cTn dur="1" fill="hold">
                                          <p:stCondLst>
                                            <p:cond delay="0"/>
                                          </p:stCondLst>
                                        </p:cTn>
                                        <p:tgtEl>
                                          <p:spTgt spid="814"/>
                                        </p:tgtEl>
                                        <p:attrNameLst>
                                          <p:attrName>style.visibility</p:attrName>
                                        </p:attrNameLst>
                                      </p:cBhvr>
                                      <p:to>
                                        <p:strVal val="visible"/>
                                      </p:to>
                                    </p:set>
                                    <p:animEffect filter="fade" transition="in">
                                      <p:cBhvr>
                                        <p:cTn dur="1000"/>
                                        <p:tgtEl>
                                          <p:spTgt spid="8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pic>
        <p:nvPicPr>
          <p:cNvPr id="845" name="Google Shape;845;p71"/>
          <p:cNvPicPr preferRelativeResize="0"/>
          <p:nvPr/>
        </p:nvPicPr>
        <p:blipFill rotWithShape="1">
          <a:blip r:embed="rId3">
            <a:alphaModFix/>
          </a:blip>
          <a:srcRect b="5125" l="15266" r="9641" t="3832"/>
          <a:stretch/>
        </p:blipFill>
        <p:spPr>
          <a:xfrm>
            <a:off x="3669501" y="-3401074"/>
            <a:ext cx="1043675" cy="1021275"/>
          </a:xfrm>
          <a:prstGeom prst="rect">
            <a:avLst/>
          </a:prstGeom>
          <a:noFill/>
          <a:ln>
            <a:noFill/>
          </a:ln>
        </p:spPr>
      </p:pic>
      <p:sp>
        <p:nvSpPr>
          <p:cNvPr id="846" name="Google Shape;846;p71"/>
          <p:cNvSpPr txBox="1"/>
          <p:nvPr>
            <p:ph type="title"/>
          </p:nvPr>
        </p:nvSpPr>
        <p:spPr>
          <a:xfrm>
            <a:off x="3669500" y="201750"/>
            <a:ext cx="3332100" cy="1400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Discussion</a:t>
            </a:r>
            <a:endParaRPr/>
          </a:p>
        </p:txBody>
      </p:sp>
      <p:sp>
        <p:nvSpPr>
          <p:cNvPr id="847" name="Google Shape;847;p71"/>
          <p:cNvSpPr txBox="1"/>
          <p:nvPr>
            <p:ph idx="1" type="subTitle"/>
          </p:nvPr>
        </p:nvSpPr>
        <p:spPr>
          <a:xfrm>
            <a:off x="3786850" y="-1721525"/>
            <a:ext cx="2867400" cy="486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pic>
        <p:nvPicPr>
          <p:cNvPr id="848" name="Google Shape;848;p71"/>
          <p:cNvPicPr preferRelativeResize="0"/>
          <p:nvPr/>
        </p:nvPicPr>
        <p:blipFill rotWithShape="1">
          <a:blip r:embed="rId4">
            <a:alphaModFix amt="60000"/>
          </a:blip>
          <a:srcRect b="0" l="0" r="0" t="0"/>
          <a:stretch/>
        </p:blipFill>
        <p:spPr>
          <a:xfrm rot="-487117">
            <a:off x="4460393" y="1364606"/>
            <a:ext cx="223202" cy="223203"/>
          </a:xfrm>
          <a:prstGeom prst="rect">
            <a:avLst/>
          </a:prstGeom>
          <a:noFill/>
          <a:ln>
            <a:noFill/>
          </a:ln>
        </p:spPr>
      </p:pic>
      <p:grpSp>
        <p:nvGrpSpPr>
          <p:cNvPr id="849" name="Google Shape;849;p71"/>
          <p:cNvGrpSpPr/>
          <p:nvPr/>
        </p:nvGrpSpPr>
        <p:grpSpPr>
          <a:xfrm>
            <a:off x="1435033" y="1529175"/>
            <a:ext cx="1907004" cy="5895767"/>
            <a:chOff x="2144825" y="1916833"/>
            <a:chExt cx="1043676" cy="3226668"/>
          </a:xfrm>
        </p:grpSpPr>
        <p:sp>
          <p:nvSpPr>
            <p:cNvPr id="850" name="Google Shape;850;p71"/>
            <p:cNvSpPr/>
            <p:nvPr/>
          </p:nvSpPr>
          <p:spPr>
            <a:xfrm>
              <a:off x="2472929" y="1916833"/>
              <a:ext cx="715571" cy="1422331"/>
            </a:xfrm>
            <a:custGeom>
              <a:rect b="b" l="l" r="r" t="t"/>
              <a:pathLst>
                <a:path extrusionOk="0" h="33089" w="16647">
                  <a:moveTo>
                    <a:pt x="9437" y="0"/>
                  </a:moveTo>
                  <a:cubicBezTo>
                    <a:pt x="9719" y="1035"/>
                    <a:pt x="10079" y="2148"/>
                    <a:pt x="10236" y="3214"/>
                  </a:cubicBezTo>
                  <a:cubicBezTo>
                    <a:pt x="10220" y="4029"/>
                    <a:pt x="10001" y="4844"/>
                    <a:pt x="10032" y="5690"/>
                  </a:cubicBezTo>
                  <a:cubicBezTo>
                    <a:pt x="10064" y="5988"/>
                    <a:pt x="10189" y="6270"/>
                    <a:pt x="10330" y="6521"/>
                  </a:cubicBezTo>
                  <a:cubicBezTo>
                    <a:pt x="11130" y="6505"/>
                    <a:pt x="11898" y="6255"/>
                    <a:pt x="12619" y="5925"/>
                  </a:cubicBezTo>
                  <a:lnTo>
                    <a:pt x="12636" y="5917"/>
                  </a:lnTo>
                  <a:lnTo>
                    <a:pt x="12636" y="5917"/>
                  </a:lnTo>
                  <a:cubicBezTo>
                    <a:pt x="12131" y="6547"/>
                    <a:pt x="11318" y="6805"/>
                    <a:pt x="10550" y="6897"/>
                  </a:cubicBezTo>
                  <a:lnTo>
                    <a:pt x="10644" y="7023"/>
                  </a:lnTo>
                  <a:cubicBezTo>
                    <a:pt x="11553" y="8088"/>
                    <a:pt x="12572" y="9045"/>
                    <a:pt x="13684" y="9891"/>
                  </a:cubicBezTo>
                  <a:cubicBezTo>
                    <a:pt x="14421" y="10424"/>
                    <a:pt x="15205" y="10941"/>
                    <a:pt x="15848" y="11584"/>
                  </a:cubicBezTo>
                  <a:cubicBezTo>
                    <a:pt x="16161" y="11897"/>
                    <a:pt x="16412" y="12258"/>
                    <a:pt x="16396" y="12712"/>
                  </a:cubicBezTo>
                  <a:cubicBezTo>
                    <a:pt x="16365" y="13371"/>
                    <a:pt x="16004" y="14013"/>
                    <a:pt x="15612" y="14515"/>
                  </a:cubicBezTo>
                  <a:cubicBezTo>
                    <a:pt x="15174" y="15016"/>
                    <a:pt x="14233" y="15267"/>
                    <a:pt x="14139" y="16020"/>
                  </a:cubicBezTo>
                  <a:cubicBezTo>
                    <a:pt x="14123" y="16537"/>
                    <a:pt x="14358" y="16991"/>
                    <a:pt x="14719" y="17352"/>
                  </a:cubicBezTo>
                  <a:cubicBezTo>
                    <a:pt x="14876" y="17493"/>
                    <a:pt x="15064" y="17618"/>
                    <a:pt x="15158" y="17822"/>
                  </a:cubicBezTo>
                  <a:cubicBezTo>
                    <a:pt x="15471" y="18465"/>
                    <a:pt x="14876" y="19029"/>
                    <a:pt x="14405" y="19405"/>
                  </a:cubicBezTo>
                  <a:cubicBezTo>
                    <a:pt x="13778" y="19876"/>
                    <a:pt x="12995" y="20158"/>
                    <a:pt x="12556" y="20847"/>
                  </a:cubicBezTo>
                  <a:cubicBezTo>
                    <a:pt x="12509" y="20941"/>
                    <a:pt x="12572" y="21067"/>
                    <a:pt x="12681" y="21082"/>
                  </a:cubicBezTo>
                  <a:cubicBezTo>
                    <a:pt x="12854" y="21082"/>
                    <a:pt x="12963" y="21004"/>
                    <a:pt x="13105" y="21004"/>
                  </a:cubicBezTo>
                  <a:cubicBezTo>
                    <a:pt x="13212" y="20992"/>
                    <a:pt x="13323" y="20984"/>
                    <a:pt x="13433" y="20984"/>
                  </a:cubicBezTo>
                  <a:cubicBezTo>
                    <a:pt x="13756" y="20984"/>
                    <a:pt x="14078" y="21052"/>
                    <a:pt x="14311" y="21286"/>
                  </a:cubicBezTo>
                  <a:cubicBezTo>
                    <a:pt x="14468" y="21427"/>
                    <a:pt x="14625" y="21600"/>
                    <a:pt x="14750" y="21788"/>
                  </a:cubicBezTo>
                  <a:cubicBezTo>
                    <a:pt x="15001" y="22117"/>
                    <a:pt x="14985" y="22760"/>
                    <a:pt x="14547" y="22932"/>
                  </a:cubicBezTo>
                  <a:cubicBezTo>
                    <a:pt x="14092" y="22979"/>
                    <a:pt x="13700" y="23308"/>
                    <a:pt x="13622" y="23763"/>
                  </a:cubicBezTo>
                  <a:cubicBezTo>
                    <a:pt x="13496" y="24452"/>
                    <a:pt x="13857" y="25158"/>
                    <a:pt x="13888" y="25847"/>
                  </a:cubicBezTo>
                  <a:cubicBezTo>
                    <a:pt x="13982" y="26741"/>
                    <a:pt x="13810" y="27681"/>
                    <a:pt x="13324" y="28434"/>
                  </a:cubicBezTo>
                  <a:cubicBezTo>
                    <a:pt x="12667" y="29426"/>
                    <a:pt x="11458" y="29539"/>
                    <a:pt x="10326" y="29539"/>
                  </a:cubicBezTo>
                  <a:cubicBezTo>
                    <a:pt x="10081" y="29539"/>
                    <a:pt x="9840" y="29534"/>
                    <a:pt x="9609" y="29531"/>
                  </a:cubicBezTo>
                  <a:cubicBezTo>
                    <a:pt x="8348" y="29508"/>
                    <a:pt x="7185" y="29415"/>
                    <a:pt x="6113" y="29415"/>
                  </a:cubicBezTo>
                  <a:cubicBezTo>
                    <a:pt x="3588" y="29415"/>
                    <a:pt x="1574" y="29931"/>
                    <a:pt x="1" y="33089"/>
                  </a:cubicBezTo>
                  <a:cubicBezTo>
                    <a:pt x="1448" y="30376"/>
                    <a:pt x="3080" y="29540"/>
                    <a:pt x="5764" y="29540"/>
                  </a:cubicBezTo>
                  <a:cubicBezTo>
                    <a:pt x="6104" y="29540"/>
                    <a:pt x="6460" y="29553"/>
                    <a:pt x="6835" y="29578"/>
                  </a:cubicBezTo>
                  <a:cubicBezTo>
                    <a:pt x="7935" y="29578"/>
                    <a:pt x="9069" y="29730"/>
                    <a:pt x="10187" y="29730"/>
                  </a:cubicBezTo>
                  <a:cubicBezTo>
                    <a:pt x="10931" y="29730"/>
                    <a:pt x="11669" y="29663"/>
                    <a:pt x="12383" y="29437"/>
                  </a:cubicBezTo>
                  <a:cubicBezTo>
                    <a:pt x="13794" y="28904"/>
                    <a:pt x="14249" y="27195"/>
                    <a:pt x="14108" y="25832"/>
                  </a:cubicBezTo>
                  <a:cubicBezTo>
                    <a:pt x="14061" y="25236"/>
                    <a:pt x="13888" y="24688"/>
                    <a:pt x="13826" y="24123"/>
                  </a:cubicBezTo>
                  <a:cubicBezTo>
                    <a:pt x="13778" y="23716"/>
                    <a:pt x="14029" y="23277"/>
                    <a:pt x="14437" y="23198"/>
                  </a:cubicBezTo>
                  <a:cubicBezTo>
                    <a:pt x="14860" y="23167"/>
                    <a:pt x="15142" y="22760"/>
                    <a:pt x="15158" y="22368"/>
                  </a:cubicBezTo>
                  <a:cubicBezTo>
                    <a:pt x="15174" y="22117"/>
                    <a:pt x="15095" y="21850"/>
                    <a:pt x="14954" y="21647"/>
                  </a:cubicBezTo>
                  <a:cubicBezTo>
                    <a:pt x="14672" y="21255"/>
                    <a:pt x="14311" y="20847"/>
                    <a:pt x="13794" y="20769"/>
                  </a:cubicBezTo>
                  <a:cubicBezTo>
                    <a:pt x="13660" y="20749"/>
                    <a:pt x="13491" y="20734"/>
                    <a:pt x="13322" y="20734"/>
                  </a:cubicBezTo>
                  <a:cubicBezTo>
                    <a:pt x="13186" y="20734"/>
                    <a:pt x="13051" y="20744"/>
                    <a:pt x="12933" y="20767"/>
                  </a:cubicBezTo>
                  <a:lnTo>
                    <a:pt x="12933" y="20767"/>
                  </a:lnTo>
                  <a:cubicBezTo>
                    <a:pt x="13216" y="20474"/>
                    <a:pt x="13608" y="20187"/>
                    <a:pt x="13967" y="20001"/>
                  </a:cubicBezTo>
                  <a:cubicBezTo>
                    <a:pt x="14750" y="19562"/>
                    <a:pt x="15863" y="18731"/>
                    <a:pt x="15377" y="17712"/>
                  </a:cubicBezTo>
                  <a:cubicBezTo>
                    <a:pt x="15283" y="17477"/>
                    <a:pt x="15079" y="17336"/>
                    <a:pt x="14891" y="17180"/>
                  </a:cubicBezTo>
                  <a:cubicBezTo>
                    <a:pt x="14735" y="17023"/>
                    <a:pt x="14609" y="16835"/>
                    <a:pt x="14531" y="16647"/>
                  </a:cubicBezTo>
                  <a:cubicBezTo>
                    <a:pt x="14327" y="16255"/>
                    <a:pt x="14311" y="15816"/>
                    <a:pt x="14688" y="15534"/>
                  </a:cubicBezTo>
                  <a:cubicBezTo>
                    <a:pt x="15032" y="15220"/>
                    <a:pt x="15456" y="15032"/>
                    <a:pt x="15785" y="14672"/>
                  </a:cubicBezTo>
                  <a:cubicBezTo>
                    <a:pt x="16224" y="14107"/>
                    <a:pt x="16600" y="13465"/>
                    <a:pt x="16631" y="12712"/>
                  </a:cubicBezTo>
                  <a:cubicBezTo>
                    <a:pt x="16647" y="12211"/>
                    <a:pt x="16349" y="11756"/>
                    <a:pt x="16004" y="11427"/>
                  </a:cubicBezTo>
                  <a:cubicBezTo>
                    <a:pt x="15346" y="10769"/>
                    <a:pt x="14562" y="10251"/>
                    <a:pt x="13810" y="9703"/>
                  </a:cubicBezTo>
                  <a:cubicBezTo>
                    <a:pt x="12753" y="8918"/>
                    <a:pt x="11755" y="8017"/>
                    <a:pt x="10885" y="7028"/>
                  </a:cubicBezTo>
                  <a:lnTo>
                    <a:pt x="10885" y="7028"/>
                  </a:lnTo>
                  <a:cubicBezTo>
                    <a:pt x="11606" y="6887"/>
                    <a:pt x="12335" y="6574"/>
                    <a:pt x="12775" y="5972"/>
                  </a:cubicBezTo>
                  <a:lnTo>
                    <a:pt x="12807" y="5941"/>
                  </a:lnTo>
                  <a:cubicBezTo>
                    <a:pt x="12807" y="5925"/>
                    <a:pt x="12822" y="5941"/>
                    <a:pt x="12838" y="5894"/>
                  </a:cubicBezTo>
                  <a:cubicBezTo>
                    <a:pt x="12876" y="5807"/>
                    <a:pt x="12794" y="5739"/>
                    <a:pt x="12711" y="5739"/>
                  </a:cubicBezTo>
                  <a:cubicBezTo>
                    <a:pt x="12690" y="5739"/>
                    <a:pt x="12669" y="5743"/>
                    <a:pt x="12650" y="5753"/>
                  </a:cubicBezTo>
                  <a:cubicBezTo>
                    <a:pt x="12603" y="5769"/>
                    <a:pt x="12478" y="5831"/>
                    <a:pt x="12415" y="5863"/>
                  </a:cubicBezTo>
                  <a:cubicBezTo>
                    <a:pt x="11785" y="6155"/>
                    <a:pt x="11110" y="6356"/>
                    <a:pt x="10404" y="6394"/>
                  </a:cubicBezTo>
                  <a:lnTo>
                    <a:pt x="10404" y="6394"/>
                  </a:lnTo>
                  <a:cubicBezTo>
                    <a:pt x="9825" y="5413"/>
                    <a:pt x="10345" y="4267"/>
                    <a:pt x="10299" y="3198"/>
                  </a:cubicBezTo>
                  <a:cubicBezTo>
                    <a:pt x="10111" y="2132"/>
                    <a:pt x="9735" y="1051"/>
                    <a:pt x="9437"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1"/>
            <p:cNvSpPr/>
            <p:nvPr/>
          </p:nvSpPr>
          <p:spPr>
            <a:xfrm>
              <a:off x="2443957" y="3339120"/>
              <a:ext cx="29015" cy="49906"/>
            </a:xfrm>
            <a:custGeom>
              <a:rect b="b" l="l" r="r" t="t"/>
              <a:pathLst>
                <a:path extrusionOk="0" h="1161" w="675">
                  <a:moveTo>
                    <a:pt x="675" y="1"/>
                  </a:moveTo>
                  <a:cubicBezTo>
                    <a:pt x="299" y="299"/>
                    <a:pt x="79" y="691"/>
                    <a:pt x="1" y="1161"/>
                  </a:cubicBezTo>
                  <a:cubicBezTo>
                    <a:pt x="377" y="879"/>
                    <a:pt x="612" y="471"/>
                    <a:pt x="675"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1"/>
            <p:cNvSpPr/>
            <p:nvPr/>
          </p:nvSpPr>
          <p:spPr>
            <a:xfrm>
              <a:off x="2144825" y="3814835"/>
              <a:ext cx="240587" cy="1328666"/>
            </a:xfrm>
            <a:custGeom>
              <a:rect b="b" l="l" r="r" t="t"/>
              <a:pathLst>
                <a:path extrusionOk="0" h="30910" w="5597">
                  <a:moveTo>
                    <a:pt x="1646" y="0"/>
                  </a:moveTo>
                  <a:lnTo>
                    <a:pt x="1646" y="0"/>
                  </a:lnTo>
                  <a:cubicBezTo>
                    <a:pt x="0" y="2179"/>
                    <a:pt x="235" y="5157"/>
                    <a:pt x="800" y="7680"/>
                  </a:cubicBezTo>
                  <a:cubicBezTo>
                    <a:pt x="1145" y="8950"/>
                    <a:pt x="1223" y="10282"/>
                    <a:pt x="1317" y="11599"/>
                  </a:cubicBezTo>
                  <a:cubicBezTo>
                    <a:pt x="1395" y="12916"/>
                    <a:pt x="1458" y="14232"/>
                    <a:pt x="1568" y="15549"/>
                  </a:cubicBezTo>
                  <a:cubicBezTo>
                    <a:pt x="1756" y="18229"/>
                    <a:pt x="2853" y="20690"/>
                    <a:pt x="3496" y="23261"/>
                  </a:cubicBezTo>
                  <a:cubicBezTo>
                    <a:pt x="4123" y="25816"/>
                    <a:pt x="4530" y="28465"/>
                    <a:pt x="5596" y="30910"/>
                  </a:cubicBezTo>
                  <a:cubicBezTo>
                    <a:pt x="4640" y="28418"/>
                    <a:pt x="4279" y="25800"/>
                    <a:pt x="3700" y="23214"/>
                  </a:cubicBezTo>
                  <a:cubicBezTo>
                    <a:pt x="3104" y="20643"/>
                    <a:pt x="1991" y="18182"/>
                    <a:pt x="1819" y="15533"/>
                  </a:cubicBezTo>
                  <a:cubicBezTo>
                    <a:pt x="1646" y="13558"/>
                    <a:pt x="1599" y="11568"/>
                    <a:pt x="1380" y="9593"/>
                  </a:cubicBezTo>
                  <a:cubicBezTo>
                    <a:pt x="1317" y="8934"/>
                    <a:pt x="1176" y="8276"/>
                    <a:pt x="988" y="7633"/>
                  </a:cubicBezTo>
                  <a:cubicBezTo>
                    <a:pt x="392" y="5141"/>
                    <a:pt x="110" y="2226"/>
                    <a:pt x="1646"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3" name="Google Shape;853;p71"/>
          <p:cNvPicPr preferRelativeResize="0"/>
          <p:nvPr/>
        </p:nvPicPr>
        <p:blipFill>
          <a:blip r:embed="rId5">
            <a:alphaModFix/>
          </a:blip>
          <a:stretch>
            <a:fillRect/>
          </a:stretch>
        </p:blipFill>
        <p:spPr>
          <a:xfrm flipH="1">
            <a:off x="583724" y="601097"/>
            <a:ext cx="2168550" cy="1750225"/>
          </a:xfrm>
          <a:prstGeom prst="rect">
            <a:avLst/>
          </a:prstGeom>
          <a:noFill/>
          <a:ln>
            <a:noFill/>
          </a:ln>
        </p:spPr>
      </p:pic>
      <p:pic>
        <p:nvPicPr>
          <p:cNvPr id="854" name="Google Shape;854;p71"/>
          <p:cNvPicPr preferRelativeResize="0"/>
          <p:nvPr/>
        </p:nvPicPr>
        <p:blipFill>
          <a:blip r:embed="rId6">
            <a:alphaModFix/>
          </a:blip>
          <a:stretch>
            <a:fillRect/>
          </a:stretch>
        </p:blipFill>
        <p:spPr>
          <a:xfrm>
            <a:off x="386147" y="2061100"/>
            <a:ext cx="1887500" cy="1523400"/>
          </a:xfrm>
          <a:prstGeom prst="rect">
            <a:avLst/>
          </a:prstGeom>
          <a:noFill/>
          <a:ln>
            <a:noFill/>
          </a:ln>
        </p:spPr>
      </p:pic>
      <p:pic>
        <p:nvPicPr>
          <p:cNvPr id="855" name="Google Shape;855;p71"/>
          <p:cNvPicPr preferRelativeResize="0"/>
          <p:nvPr/>
        </p:nvPicPr>
        <p:blipFill>
          <a:blip r:embed="rId7">
            <a:alphaModFix/>
          </a:blip>
          <a:stretch>
            <a:fillRect/>
          </a:stretch>
        </p:blipFill>
        <p:spPr>
          <a:xfrm>
            <a:off x="583733" y="3376138"/>
            <a:ext cx="690350" cy="557175"/>
          </a:xfrm>
          <a:prstGeom prst="rect">
            <a:avLst/>
          </a:prstGeom>
          <a:noFill/>
          <a:ln>
            <a:noFill/>
          </a:ln>
        </p:spPr>
      </p:pic>
      <p:sp>
        <p:nvSpPr>
          <p:cNvPr id="856" name="Google Shape;856;p71"/>
          <p:cNvSpPr txBox="1"/>
          <p:nvPr/>
        </p:nvSpPr>
        <p:spPr>
          <a:xfrm>
            <a:off x="3669500" y="1278150"/>
            <a:ext cx="4885200" cy="338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latin typeface="Cambay"/>
                <a:ea typeface="Cambay"/>
                <a:cs typeface="Cambay"/>
                <a:sym typeface="Cambay"/>
              </a:rPr>
              <a:t>Learning how to use the EEG headset software to gather data from participants was tough in the beginning. Even with the data gathered, it still was not too clear but it worked and gave us results. Although the study found that music paired with stimuli does have an effect on recall, the data is not precise enough.</a:t>
            </a:r>
            <a:endParaRPr sz="1300">
              <a:solidFill>
                <a:schemeClr val="dk1"/>
              </a:solidFill>
              <a:latin typeface="Cambay"/>
              <a:ea typeface="Cambay"/>
              <a:cs typeface="Cambay"/>
              <a:sym typeface="Cambay"/>
            </a:endParaRPr>
          </a:p>
          <a:p>
            <a:pPr indent="0" lvl="0" marL="0" rtl="0" algn="l">
              <a:spcBef>
                <a:spcPts val="0"/>
              </a:spcBef>
              <a:spcAft>
                <a:spcPts val="0"/>
              </a:spcAft>
              <a:buNone/>
            </a:pPr>
            <a:r>
              <a:t/>
            </a:r>
            <a:endParaRPr sz="1300">
              <a:solidFill>
                <a:schemeClr val="dk1"/>
              </a:solidFill>
              <a:latin typeface="Cambay"/>
              <a:ea typeface="Cambay"/>
              <a:cs typeface="Cambay"/>
              <a:sym typeface="Cambay"/>
            </a:endParaRPr>
          </a:p>
          <a:p>
            <a:pPr indent="0" lvl="0" marL="0" rtl="0" algn="l">
              <a:spcBef>
                <a:spcPts val="0"/>
              </a:spcBef>
              <a:spcAft>
                <a:spcPts val="0"/>
              </a:spcAft>
              <a:buNone/>
            </a:pPr>
            <a:r>
              <a:rPr lang="en" sz="1300">
                <a:solidFill>
                  <a:schemeClr val="dk1"/>
                </a:solidFill>
                <a:latin typeface="Cambay"/>
                <a:ea typeface="Cambay"/>
                <a:cs typeface="Cambay"/>
                <a:sym typeface="Cambay"/>
              </a:rPr>
              <a:t>For future research, a better headset would give more accurate results. The headset used in this study, only gathered results for an average meditation score. This means that the measured brain activity may not be correlated towards working memory. </a:t>
            </a:r>
            <a:endParaRPr sz="1300">
              <a:solidFill>
                <a:schemeClr val="dk1"/>
              </a:solidFill>
              <a:latin typeface="Cambay"/>
              <a:ea typeface="Cambay"/>
              <a:cs typeface="Cambay"/>
              <a:sym typeface="Cambay"/>
            </a:endParaRPr>
          </a:p>
          <a:p>
            <a:pPr indent="0" lvl="0" marL="0" rtl="0" algn="l">
              <a:spcBef>
                <a:spcPts val="0"/>
              </a:spcBef>
              <a:spcAft>
                <a:spcPts val="0"/>
              </a:spcAft>
              <a:buNone/>
            </a:pPr>
            <a:r>
              <a:t/>
            </a:r>
            <a:endParaRPr sz="1300">
              <a:solidFill>
                <a:schemeClr val="dk1"/>
              </a:solidFill>
              <a:latin typeface="Cambay"/>
              <a:ea typeface="Cambay"/>
              <a:cs typeface="Cambay"/>
              <a:sym typeface="Cambay"/>
            </a:endParaRPr>
          </a:p>
          <a:p>
            <a:pPr indent="0" lvl="0" marL="0" rtl="0" algn="l">
              <a:spcBef>
                <a:spcPts val="0"/>
              </a:spcBef>
              <a:spcAft>
                <a:spcPts val="0"/>
              </a:spcAft>
              <a:buClr>
                <a:schemeClr val="dk1"/>
              </a:buClr>
              <a:buSzPts val="1100"/>
              <a:buFont typeface="Arial"/>
              <a:buNone/>
            </a:pPr>
            <a:r>
              <a:rPr lang="en" sz="1300">
                <a:solidFill>
                  <a:schemeClr val="dk1"/>
                </a:solidFill>
                <a:latin typeface="Cambay"/>
                <a:ea typeface="Cambay"/>
                <a:cs typeface="Cambay"/>
                <a:sym typeface="Cambay"/>
              </a:rPr>
              <a:t>More participants would allow for a clear picture of the study. Although we had 8 participants, the sample size is not large enough to say that this could apply to the general public. The larger the sample size the better the results for this type of study.</a:t>
            </a:r>
            <a:endParaRPr sz="1300">
              <a:solidFill>
                <a:schemeClr val="dk1"/>
              </a:solidFill>
              <a:latin typeface="Cambay"/>
              <a:ea typeface="Cambay"/>
              <a:cs typeface="Cambay"/>
              <a:sym typeface="Cambay"/>
            </a:endParaRPr>
          </a:p>
        </p:txBody>
      </p:sp>
      <p:sp>
        <p:nvSpPr>
          <p:cNvPr id="857" name="Google Shape;857;p7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Josue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46"/>
                                        </p:tgtEl>
                                        <p:attrNameLst>
                                          <p:attrName>style.visibility</p:attrName>
                                        </p:attrNameLst>
                                      </p:cBhvr>
                                      <p:to>
                                        <p:strVal val="visible"/>
                                      </p:to>
                                    </p:set>
                                    <p:animEffect filter="fade" transition="in">
                                      <p:cBhvr>
                                        <p:cTn dur="1000"/>
                                        <p:tgtEl>
                                          <p:spTgt spid="846"/>
                                        </p:tgtEl>
                                      </p:cBhvr>
                                    </p:animEffect>
                                  </p:childTnLst>
                                </p:cTn>
                              </p:par>
                              <p:par>
                                <p:cTn fill="hold" nodeType="withEffect" presetClass="entr" presetID="10" presetSubtype="0">
                                  <p:stCondLst>
                                    <p:cond delay="0"/>
                                  </p:stCondLst>
                                  <p:childTnLst>
                                    <p:set>
                                      <p:cBhvr>
                                        <p:cTn dur="1" fill="hold">
                                          <p:stCondLst>
                                            <p:cond delay="0"/>
                                          </p:stCondLst>
                                        </p:cTn>
                                        <p:tgtEl>
                                          <p:spTgt spid="847"/>
                                        </p:tgtEl>
                                        <p:attrNameLst>
                                          <p:attrName>style.visibility</p:attrName>
                                        </p:attrNameLst>
                                      </p:cBhvr>
                                      <p:to>
                                        <p:strVal val="visible"/>
                                      </p:to>
                                    </p:set>
                                    <p:animEffect filter="fade" transition="in">
                                      <p:cBhvr>
                                        <p:cTn dur="1000"/>
                                        <p:tgtEl>
                                          <p:spTgt spid="8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7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Strengths &amp; Limitations</a:t>
            </a:r>
            <a:endParaRPr/>
          </a:p>
        </p:txBody>
      </p:sp>
      <p:sp>
        <p:nvSpPr>
          <p:cNvPr id="863" name="Google Shape;863;p72"/>
          <p:cNvSpPr txBox="1"/>
          <p:nvPr>
            <p:ph idx="1" type="body"/>
          </p:nvPr>
        </p:nvSpPr>
        <p:spPr>
          <a:xfrm>
            <a:off x="2164800" y="1292600"/>
            <a:ext cx="4814400" cy="33114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SzPts val="1200"/>
              <a:buChar char="●"/>
            </a:pPr>
            <a:r>
              <a:rPr b="1" lang="en"/>
              <a:t>Strengths</a:t>
            </a:r>
            <a:endParaRPr b="1"/>
          </a:p>
          <a:p>
            <a:pPr indent="-292100" lvl="1" marL="914400" rtl="0" algn="l">
              <a:spcBef>
                <a:spcPts val="0"/>
              </a:spcBef>
              <a:spcAft>
                <a:spcPts val="0"/>
              </a:spcAft>
              <a:buSzPts val="1000"/>
              <a:buChar char="○"/>
            </a:pPr>
            <a:r>
              <a:rPr lang="en" sz="1200"/>
              <a:t>Three different groups gave clear results for the study (Control, Classical, Heavy Metal).</a:t>
            </a:r>
            <a:endParaRPr sz="1200"/>
          </a:p>
          <a:p>
            <a:pPr indent="-304800" lvl="1" marL="914400" rtl="0" algn="l">
              <a:spcBef>
                <a:spcPts val="0"/>
              </a:spcBef>
              <a:spcAft>
                <a:spcPts val="0"/>
              </a:spcAft>
              <a:buSzPts val="1200"/>
              <a:buChar char="○"/>
            </a:pPr>
            <a:r>
              <a:rPr lang="en" sz="1200"/>
              <a:t>Approach allowed for visualizations to be clear, which gave a better statistical analysis.</a:t>
            </a:r>
            <a:endParaRPr sz="1200"/>
          </a:p>
          <a:p>
            <a:pPr indent="-304800" lvl="1" marL="914400" rtl="0" algn="l">
              <a:spcBef>
                <a:spcPts val="0"/>
              </a:spcBef>
              <a:spcAft>
                <a:spcPts val="0"/>
              </a:spcAft>
              <a:buSzPts val="1200"/>
              <a:buChar char="○"/>
            </a:pPr>
            <a:r>
              <a:rPr lang="en" sz="1200"/>
              <a:t>Having EEG data gave the comparison of meditation  and score results of participants and find if any correlation was between them.</a:t>
            </a:r>
            <a:endParaRPr sz="1200"/>
          </a:p>
          <a:p>
            <a:pPr indent="-304800" lvl="0" marL="457200" rtl="0" algn="l">
              <a:spcBef>
                <a:spcPts val="0"/>
              </a:spcBef>
              <a:spcAft>
                <a:spcPts val="0"/>
              </a:spcAft>
              <a:buSzPts val="1200"/>
              <a:buChar char="●"/>
            </a:pPr>
            <a:r>
              <a:rPr b="1" lang="en"/>
              <a:t>Limitations </a:t>
            </a:r>
            <a:endParaRPr sz="1200"/>
          </a:p>
          <a:p>
            <a:pPr indent="-304800" lvl="1" marL="914400" rtl="0" algn="l">
              <a:spcBef>
                <a:spcPts val="0"/>
              </a:spcBef>
              <a:spcAft>
                <a:spcPts val="0"/>
              </a:spcAft>
              <a:buSzPts val="1200"/>
              <a:buChar char="○"/>
            </a:pPr>
            <a:r>
              <a:rPr lang="en" sz="1200"/>
              <a:t>Sample size of participant was small, which does not allow for the study to assume that this applies to a general population.</a:t>
            </a:r>
            <a:endParaRPr sz="1200"/>
          </a:p>
          <a:p>
            <a:pPr indent="-304800" lvl="1" marL="914400" rtl="0" algn="l">
              <a:spcBef>
                <a:spcPts val="0"/>
              </a:spcBef>
              <a:spcAft>
                <a:spcPts val="0"/>
              </a:spcAft>
              <a:buSzPts val="1200"/>
              <a:buChar char="○"/>
            </a:pPr>
            <a:r>
              <a:rPr lang="en" sz="1200"/>
              <a:t>Does not take into account any other genres’ of music which </a:t>
            </a:r>
            <a:r>
              <a:rPr lang="en" sz="1200"/>
              <a:t>could</a:t>
            </a:r>
            <a:r>
              <a:rPr lang="en" sz="1200"/>
              <a:t> have an impact on recall.</a:t>
            </a:r>
            <a:endParaRPr sz="1200"/>
          </a:p>
          <a:p>
            <a:pPr indent="-304800" lvl="1" marL="914400" rtl="0" algn="l">
              <a:spcBef>
                <a:spcPts val="0"/>
              </a:spcBef>
              <a:spcAft>
                <a:spcPts val="0"/>
              </a:spcAft>
              <a:buSzPts val="1200"/>
              <a:buChar char="○"/>
            </a:pPr>
            <a:r>
              <a:rPr lang="en" sz="1200"/>
              <a:t>EEG headset does not give specific bands(Alpha, Beta, Gamma) but rather a </a:t>
            </a:r>
            <a:r>
              <a:rPr lang="en" sz="1200"/>
              <a:t>general</a:t>
            </a:r>
            <a:r>
              <a:rPr lang="en" sz="1200"/>
              <a:t> guide of brain waves.</a:t>
            </a:r>
            <a:endParaRPr sz="1200"/>
          </a:p>
        </p:txBody>
      </p:sp>
      <p:sp>
        <p:nvSpPr>
          <p:cNvPr id="864" name="Google Shape;864;p7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Josue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55"/>
          <p:cNvSpPr txBox="1"/>
          <p:nvPr>
            <p:ph idx="15" type="title"/>
          </p:nvPr>
        </p:nvSpPr>
        <p:spPr>
          <a:xfrm>
            <a:off x="720000" y="4054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DM Serif Text"/>
                <a:ea typeface="DM Serif Text"/>
                <a:cs typeface="DM Serif Text"/>
                <a:sym typeface="DM Serif Text"/>
              </a:rPr>
              <a:t>Table of </a:t>
            </a:r>
            <a:r>
              <a:rPr lang="en"/>
              <a:t>c</a:t>
            </a:r>
            <a:r>
              <a:rPr lang="en">
                <a:solidFill>
                  <a:schemeClr val="dk2"/>
                </a:solidFill>
                <a:latin typeface="DM Serif Text"/>
                <a:ea typeface="DM Serif Text"/>
                <a:cs typeface="DM Serif Text"/>
                <a:sym typeface="DM Serif Text"/>
              </a:rPr>
              <a:t>ontents</a:t>
            </a:r>
            <a:endParaRPr>
              <a:solidFill>
                <a:schemeClr val="dk2"/>
              </a:solidFill>
              <a:latin typeface="DM Serif Text"/>
              <a:ea typeface="DM Serif Text"/>
              <a:cs typeface="DM Serif Text"/>
              <a:sym typeface="DM Serif Text"/>
            </a:endParaRPr>
          </a:p>
        </p:txBody>
      </p:sp>
      <p:pic>
        <p:nvPicPr>
          <p:cNvPr id="583" name="Google Shape;583;p55"/>
          <p:cNvPicPr preferRelativeResize="0"/>
          <p:nvPr/>
        </p:nvPicPr>
        <p:blipFill rotWithShape="1">
          <a:blip r:embed="rId3">
            <a:alphaModFix amt="75000"/>
          </a:blip>
          <a:srcRect b="0" l="0" r="0" t="0"/>
          <a:stretch/>
        </p:blipFill>
        <p:spPr>
          <a:xfrm rot="-487125">
            <a:off x="1322550" y="3438019"/>
            <a:ext cx="877613" cy="877598"/>
          </a:xfrm>
          <a:prstGeom prst="rect">
            <a:avLst/>
          </a:prstGeom>
          <a:noFill/>
          <a:ln>
            <a:noFill/>
          </a:ln>
        </p:spPr>
      </p:pic>
      <p:pic>
        <p:nvPicPr>
          <p:cNvPr id="584" name="Google Shape;584;p55"/>
          <p:cNvPicPr preferRelativeResize="0"/>
          <p:nvPr/>
        </p:nvPicPr>
        <p:blipFill rotWithShape="1">
          <a:blip r:embed="rId3">
            <a:alphaModFix amt="75000"/>
          </a:blip>
          <a:srcRect b="0" l="0" r="0" t="0"/>
          <a:stretch/>
        </p:blipFill>
        <p:spPr>
          <a:xfrm rot="-487125">
            <a:off x="4532712" y="3438019"/>
            <a:ext cx="877613" cy="877598"/>
          </a:xfrm>
          <a:prstGeom prst="rect">
            <a:avLst/>
          </a:prstGeom>
          <a:noFill/>
          <a:ln>
            <a:noFill/>
          </a:ln>
        </p:spPr>
      </p:pic>
      <p:sp>
        <p:nvSpPr>
          <p:cNvPr id="585" name="Google Shape;585;p55">
            <a:hlinkClick/>
          </p:cNvPr>
          <p:cNvSpPr txBox="1"/>
          <p:nvPr>
            <p:ph type="title"/>
          </p:nvPr>
        </p:nvSpPr>
        <p:spPr>
          <a:xfrm>
            <a:off x="2192763" y="3681013"/>
            <a:ext cx="2114700" cy="4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Analysis</a:t>
            </a:r>
            <a:endParaRPr sz="2100"/>
          </a:p>
        </p:txBody>
      </p:sp>
      <p:sp>
        <p:nvSpPr>
          <p:cNvPr id="586" name="Google Shape;586;p55">
            <a:hlinkClick/>
          </p:cNvPr>
          <p:cNvSpPr txBox="1"/>
          <p:nvPr>
            <p:ph idx="2" type="title"/>
          </p:nvPr>
        </p:nvSpPr>
        <p:spPr>
          <a:xfrm>
            <a:off x="1298763" y="3681025"/>
            <a:ext cx="894000" cy="46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587" name="Google Shape;587;p55">
            <a:hlinkClick action="ppaction://hlinksldjump" r:id="rId4"/>
          </p:cNvPr>
          <p:cNvSpPr txBox="1"/>
          <p:nvPr>
            <p:ph idx="3" type="title"/>
          </p:nvPr>
        </p:nvSpPr>
        <p:spPr>
          <a:xfrm>
            <a:off x="5467913" y="3675200"/>
            <a:ext cx="2114700" cy="4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Discussion</a:t>
            </a:r>
            <a:endParaRPr sz="2100"/>
          </a:p>
        </p:txBody>
      </p:sp>
      <p:sp>
        <p:nvSpPr>
          <p:cNvPr id="588" name="Google Shape;588;p55">
            <a:hlinkClick action="ppaction://hlinksldjump" r:id="rId5"/>
          </p:cNvPr>
          <p:cNvSpPr txBox="1"/>
          <p:nvPr>
            <p:ph idx="4" type="title"/>
          </p:nvPr>
        </p:nvSpPr>
        <p:spPr>
          <a:xfrm>
            <a:off x="4524500" y="3675200"/>
            <a:ext cx="894000" cy="46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08</a:t>
            </a:r>
            <a:endParaRPr/>
          </a:p>
        </p:txBody>
      </p:sp>
      <p:pic>
        <p:nvPicPr>
          <p:cNvPr id="589" name="Google Shape;589;p55"/>
          <p:cNvPicPr preferRelativeResize="0"/>
          <p:nvPr/>
        </p:nvPicPr>
        <p:blipFill rotWithShape="1">
          <a:blip r:embed="rId3">
            <a:alphaModFix amt="75000"/>
          </a:blip>
          <a:srcRect b="0" l="0" r="0" t="0"/>
          <a:stretch/>
        </p:blipFill>
        <p:spPr>
          <a:xfrm rot="-487125">
            <a:off x="1322550" y="2675444"/>
            <a:ext cx="877613" cy="877598"/>
          </a:xfrm>
          <a:prstGeom prst="rect">
            <a:avLst/>
          </a:prstGeom>
          <a:noFill/>
          <a:ln>
            <a:noFill/>
          </a:ln>
        </p:spPr>
      </p:pic>
      <p:pic>
        <p:nvPicPr>
          <p:cNvPr id="590" name="Google Shape;590;p55"/>
          <p:cNvPicPr preferRelativeResize="0"/>
          <p:nvPr/>
        </p:nvPicPr>
        <p:blipFill rotWithShape="1">
          <a:blip r:embed="rId3">
            <a:alphaModFix amt="75000"/>
          </a:blip>
          <a:srcRect b="0" l="0" r="0" t="0"/>
          <a:stretch/>
        </p:blipFill>
        <p:spPr>
          <a:xfrm rot="-487125">
            <a:off x="4532712" y="2675444"/>
            <a:ext cx="877613" cy="877598"/>
          </a:xfrm>
          <a:prstGeom prst="rect">
            <a:avLst/>
          </a:prstGeom>
          <a:noFill/>
          <a:ln>
            <a:noFill/>
          </a:ln>
        </p:spPr>
      </p:pic>
      <p:sp>
        <p:nvSpPr>
          <p:cNvPr id="591" name="Google Shape;591;p55">
            <a:hlinkClick/>
          </p:cNvPr>
          <p:cNvSpPr txBox="1"/>
          <p:nvPr>
            <p:ph type="title"/>
          </p:nvPr>
        </p:nvSpPr>
        <p:spPr>
          <a:xfrm>
            <a:off x="2192763" y="2889063"/>
            <a:ext cx="2114700" cy="4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Data Collection</a:t>
            </a:r>
            <a:endParaRPr sz="2100"/>
          </a:p>
        </p:txBody>
      </p:sp>
      <p:sp>
        <p:nvSpPr>
          <p:cNvPr id="592" name="Google Shape;592;p55">
            <a:hlinkClick/>
          </p:cNvPr>
          <p:cNvSpPr txBox="1"/>
          <p:nvPr>
            <p:ph idx="2" type="title"/>
          </p:nvPr>
        </p:nvSpPr>
        <p:spPr>
          <a:xfrm>
            <a:off x="1298763" y="2918450"/>
            <a:ext cx="894000" cy="46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593" name="Google Shape;593;p55">
            <a:hlinkClick action="ppaction://hlinksldjump" r:id="rId6"/>
          </p:cNvPr>
          <p:cNvSpPr txBox="1"/>
          <p:nvPr>
            <p:ph idx="3" type="title"/>
          </p:nvPr>
        </p:nvSpPr>
        <p:spPr>
          <a:xfrm>
            <a:off x="5467913" y="2912625"/>
            <a:ext cx="2114700" cy="4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Results</a:t>
            </a:r>
            <a:endParaRPr sz="2100"/>
          </a:p>
        </p:txBody>
      </p:sp>
      <p:sp>
        <p:nvSpPr>
          <p:cNvPr id="594" name="Google Shape;594;p55">
            <a:hlinkClick action="ppaction://hlinksldjump" r:id="rId7"/>
          </p:cNvPr>
          <p:cNvSpPr txBox="1"/>
          <p:nvPr>
            <p:ph idx="4" type="title"/>
          </p:nvPr>
        </p:nvSpPr>
        <p:spPr>
          <a:xfrm>
            <a:off x="4524500" y="2912625"/>
            <a:ext cx="894000" cy="46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pic>
        <p:nvPicPr>
          <p:cNvPr id="595" name="Google Shape;595;p55"/>
          <p:cNvPicPr preferRelativeResize="0"/>
          <p:nvPr/>
        </p:nvPicPr>
        <p:blipFill rotWithShape="1">
          <a:blip r:embed="rId3">
            <a:alphaModFix amt="75000"/>
          </a:blip>
          <a:srcRect b="0" l="0" r="0" t="0"/>
          <a:stretch/>
        </p:blipFill>
        <p:spPr>
          <a:xfrm rot="-487125">
            <a:off x="1322550" y="1173406"/>
            <a:ext cx="877613" cy="877598"/>
          </a:xfrm>
          <a:prstGeom prst="rect">
            <a:avLst/>
          </a:prstGeom>
          <a:noFill/>
          <a:ln>
            <a:noFill/>
          </a:ln>
        </p:spPr>
      </p:pic>
      <p:pic>
        <p:nvPicPr>
          <p:cNvPr id="596" name="Google Shape;596;p55"/>
          <p:cNvPicPr preferRelativeResize="0"/>
          <p:nvPr/>
        </p:nvPicPr>
        <p:blipFill rotWithShape="1">
          <a:blip r:embed="rId3">
            <a:alphaModFix amt="75000"/>
          </a:blip>
          <a:srcRect b="0" l="0" r="0" t="0"/>
          <a:stretch/>
        </p:blipFill>
        <p:spPr>
          <a:xfrm rot="-487125">
            <a:off x="4532712" y="1173406"/>
            <a:ext cx="877613" cy="877598"/>
          </a:xfrm>
          <a:prstGeom prst="rect">
            <a:avLst/>
          </a:prstGeom>
          <a:noFill/>
          <a:ln>
            <a:noFill/>
          </a:ln>
        </p:spPr>
      </p:pic>
      <p:sp>
        <p:nvSpPr>
          <p:cNvPr id="597" name="Google Shape;597;p55">
            <a:hlinkClick/>
          </p:cNvPr>
          <p:cNvSpPr txBox="1"/>
          <p:nvPr>
            <p:ph type="title"/>
          </p:nvPr>
        </p:nvSpPr>
        <p:spPr>
          <a:xfrm>
            <a:off x="2192763" y="1387025"/>
            <a:ext cx="2235000" cy="4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Introduction and Motivation</a:t>
            </a:r>
            <a:endParaRPr sz="2100"/>
          </a:p>
        </p:txBody>
      </p:sp>
      <p:sp>
        <p:nvSpPr>
          <p:cNvPr id="598" name="Google Shape;598;p55">
            <a:hlinkClick/>
          </p:cNvPr>
          <p:cNvSpPr txBox="1"/>
          <p:nvPr>
            <p:ph idx="2" type="title"/>
          </p:nvPr>
        </p:nvSpPr>
        <p:spPr>
          <a:xfrm>
            <a:off x="1298763" y="1416413"/>
            <a:ext cx="894000" cy="46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99" name="Google Shape;599;p55">
            <a:hlinkClick action="ppaction://hlinksldjump" r:id="rId8"/>
          </p:cNvPr>
          <p:cNvSpPr txBox="1"/>
          <p:nvPr>
            <p:ph idx="3" type="title"/>
          </p:nvPr>
        </p:nvSpPr>
        <p:spPr>
          <a:xfrm>
            <a:off x="5467927" y="1410600"/>
            <a:ext cx="2411100" cy="4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Research Question</a:t>
            </a:r>
            <a:endParaRPr sz="2100"/>
          </a:p>
        </p:txBody>
      </p:sp>
      <p:sp>
        <p:nvSpPr>
          <p:cNvPr id="600" name="Google Shape;600;p55">
            <a:hlinkClick action="ppaction://hlinksldjump" r:id="rId9"/>
          </p:cNvPr>
          <p:cNvSpPr txBox="1"/>
          <p:nvPr>
            <p:ph idx="4" type="title"/>
          </p:nvPr>
        </p:nvSpPr>
        <p:spPr>
          <a:xfrm>
            <a:off x="4524500" y="1410588"/>
            <a:ext cx="894000" cy="46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pic>
        <p:nvPicPr>
          <p:cNvPr id="601" name="Google Shape;601;p55"/>
          <p:cNvPicPr preferRelativeResize="0"/>
          <p:nvPr/>
        </p:nvPicPr>
        <p:blipFill rotWithShape="1">
          <a:blip r:embed="rId3">
            <a:alphaModFix amt="75000"/>
          </a:blip>
          <a:srcRect b="0" l="0" r="0" t="0"/>
          <a:stretch/>
        </p:blipFill>
        <p:spPr>
          <a:xfrm rot="-487125">
            <a:off x="1322550" y="1918594"/>
            <a:ext cx="877613" cy="877598"/>
          </a:xfrm>
          <a:prstGeom prst="rect">
            <a:avLst/>
          </a:prstGeom>
          <a:noFill/>
          <a:ln>
            <a:noFill/>
          </a:ln>
        </p:spPr>
      </p:pic>
      <p:pic>
        <p:nvPicPr>
          <p:cNvPr id="602" name="Google Shape;602;p55"/>
          <p:cNvPicPr preferRelativeResize="0"/>
          <p:nvPr/>
        </p:nvPicPr>
        <p:blipFill rotWithShape="1">
          <a:blip r:embed="rId3">
            <a:alphaModFix amt="75000"/>
          </a:blip>
          <a:srcRect b="0" l="0" r="0" t="0"/>
          <a:stretch/>
        </p:blipFill>
        <p:spPr>
          <a:xfrm rot="-487125">
            <a:off x="4532712" y="1918594"/>
            <a:ext cx="877613" cy="877598"/>
          </a:xfrm>
          <a:prstGeom prst="rect">
            <a:avLst/>
          </a:prstGeom>
          <a:noFill/>
          <a:ln>
            <a:noFill/>
          </a:ln>
        </p:spPr>
      </p:pic>
      <p:sp>
        <p:nvSpPr>
          <p:cNvPr id="603" name="Google Shape;603;p55">
            <a:hlinkClick/>
          </p:cNvPr>
          <p:cNvSpPr txBox="1"/>
          <p:nvPr>
            <p:ph type="title"/>
          </p:nvPr>
        </p:nvSpPr>
        <p:spPr>
          <a:xfrm>
            <a:off x="2192763" y="2132225"/>
            <a:ext cx="2839800" cy="4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Related Work / Background</a:t>
            </a:r>
            <a:endParaRPr sz="2100"/>
          </a:p>
        </p:txBody>
      </p:sp>
      <p:sp>
        <p:nvSpPr>
          <p:cNvPr id="604" name="Google Shape;604;p55">
            <a:hlinkClick/>
          </p:cNvPr>
          <p:cNvSpPr txBox="1"/>
          <p:nvPr>
            <p:ph idx="2" type="title"/>
          </p:nvPr>
        </p:nvSpPr>
        <p:spPr>
          <a:xfrm>
            <a:off x="1298763" y="2161600"/>
            <a:ext cx="894000" cy="46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05" name="Google Shape;605;p55">
            <a:hlinkClick action="ppaction://hlinksldjump" r:id="rId10"/>
          </p:cNvPr>
          <p:cNvSpPr txBox="1"/>
          <p:nvPr>
            <p:ph idx="3" type="title"/>
          </p:nvPr>
        </p:nvSpPr>
        <p:spPr>
          <a:xfrm>
            <a:off x="5467926" y="2155775"/>
            <a:ext cx="2235000" cy="46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100"/>
              <a:t>Methods</a:t>
            </a:r>
            <a:endParaRPr sz="2100"/>
          </a:p>
        </p:txBody>
      </p:sp>
      <p:sp>
        <p:nvSpPr>
          <p:cNvPr id="606" name="Google Shape;606;p55">
            <a:hlinkClick action="ppaction://hlinksldjump" r:id="rId11"/>
          </p:cNvPr>
          <p:cNvSpPr txBox="1"/>
          <p:nvPr>
            <p:ph idx="4" type="title"/>
          </p:nvPr>
        </p:nvSpPr>
        <p:spPr>
          <a:xfrm>
            <a:off x="4524500" y="2155775"/>
            <a:ext cx="894000" cy="46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 name="Shape 868"/>
        <p:cNvGrpSpPr/>
        <p:nvPr/>
      </p:nvGrpSpPr>
      <p:grpSpPr>
        <a:xfrm>
          <a:off x="0" y="0"/>
          <a:ext cx="0" cy="0"/>
          <a:chOff x="0" y="0"/>
          <a:chExt cx="0" cy="0"/>
        </a:xfrm>
      </p:grpSpPr>
      <p:sp>
        <p:nvSpPr>
          <p:cNvPr id="869" name="Google Shape;869;p73"/>
          <p:cNvSpPr txBox="1"/>
          <p:nvPr>
            <p:ph idx="4"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pic>
        <p:nvPicPr>
          <p:cNvPr id="870" name="Google Shape;870;p73"/>
          <p:cNvPicPr preferRelativeResize="0"/>
          <p:nvPr/>
        </p:nvPicPr>
        <p:blipFill rotWithShape="1">
          <a:blip r:embed="rId3">
            <a:alphaModFix amt="84000"/>
          </a:blip>
          <a:srcRect b="0" l="0" r="0" t="0"/>
          <a:stretch/>
        </p:blipFill>
        <p:spPr>
          <a:xfrm rot="-487122">
            <a:off x="400689" y="337839"/>
            <a:ext cx="624821" cy="624822"/>
          </a:xfrm>
          <a:prstGeom prst="rect">
            <a:avLst/>
          </a:prstGeom>
          <a:noFill/>
          <a:ln>
            <a:noFill/>
          </a:ln>
        </p:spPr>
      </p:pic>
      <p:pic>
        <p:nvPicPr>
          <p:cNvPr id="871" name="Google Shape;871;p73"/>
          <p:cNvPicPr preferRelativeResize="0"/>
          <p:nvPr/>
        </p:nvPicPr>
        <p:blipFill rotWithShape="1">
          <a:blip r:embed="rId4">
            <a:alphaModFix amt="84000"/>
          </a:blip>
          <a:srcRect b="0" l="0" r="0" t="0"/>
          <a:stretch/>
        </p:blipFill>
        <p:spPr>
          <a:xfrm rot="3319710">
            <a:off x="8281014" y="337839"/>
            <a:ext cx="624821" cy="624822"/>
          </a:xfrm>
          <a:prstGeom prst="rect">
            <a:avLst/>
          </a:prstGeom>
          <a:noFill/>
          <a:ln>
            <a:noFill/>
          </a:ln>
        </p:spPr>
      </p:pic>
      <p:sp>
        <p:nvSpPr>
          <p:cNvPr id="872" name="Google Shape;872;p73"/>
          <p:cNvSpPr txBox="1"/>
          <p:nvPr/>
        </p:nvSpPr>
        <p:spPr>
          <a:xfrm>
            <a:off x="1632150" y="1309650"/>
            <a:ext cx="58797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Cambay"/>
                <a:ea typeface="Cambay"/>
                <a:cs typeface="Cambay"/>
                <a:sym typeface="Cambay"/>
              </a:rPr>
              <a:t>The results show that the genre of </a:t>
            </a:r>
            <a:r>
              <a:rPr lang="en" sz="1300">
                <a:latin typeface="Cambay"/>
                <a:ea typeface="Cambay"/>
                <a:cs typeface="Cambay"/>
                <a:sym typeface="Cambay"/>
              </a:rPr>
              <a:t>music</a:t>
            </a:r>
            <a:r>
              <a:rPr lang="en" sz="1300">
                <a:latin typeface="Cambay"/>
                <a:ea typeface="Cambay"/>
                <a:cs typeface="Cambay"/>
                <a:sym typeface="Cambay"/>
              </a:rPr>
              <a:t> playing while paired with a stimuli can affect recall information. So if you’re someone who is studying or working, your music choice affects your ability to recall information. For clear results of this study, a larger group of participants will be necessary to gather more data and form a definitive answer, as the current sample size allows for a hypothetical conclusion.</a:t>
            </a:r>
            <a:endParaRPr sz="1300">
              <a:latin typeface="Cambay"/>
              <a:ea typeface="Cambay"/>
              <a:cs typeface="Cambay"/>
              <a:sym typeface="Cambay"/>
            </a:endParaRPr>
          </a:p>
        </p:txBody>
      </p:sp>
      <p:sp>
        <p:nvSpPr>
          <p:cNvPr id="873" name="Google Shape;873;p7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Josue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7" name="Shape 877"/>
        <p:cNvGrpSpPr/>
        <p:nvPr/>
      </p:nvGrpSpPr>
      <p:grpSpPr>
        <a:xfrm>
          <a:off x="0" y="0"/>
          <a:ext cx="0" cy="0"/>
          <a:chOff x="0" y="0"/>
          <a:chExt cx="0" cy="0"/>
        </a:xfrm>
      </p:grpSpPr>
      <p:sp>
        <p:nvSpPr>
          <p:cNvPr id="878" name="Google Shape;878;p74"/>
          <p:cNvSpPr txBox="1"/>
          <p:nvPr>
            <p:ph type="title"/>
          </p:nvPr>
        </p:nvSpPr>
        <p:spPr>
          <a:xfrm>
            <a:off x="1405050" y="474525"/>
            <a:ext cx="5876700" cy="572700"/>
          </a:xfrm>
          <a:prstGeom prst="rect">
            <a:avLst/>
          </a:prstGeom>
        </p:spPr>
        <p:txBody>
          <a:bodyPr anchorCtr="0" anchor="ctr" bIns="91425" lIns="91425" spcFirstLastPara="1" rIns="91425" wrap="square" tIns="91425">
            <a:noAutofit/>
          </a:bodyPr>
          <a:lstStyle/>
          <a:p>
            <a:pPr indent="0" lvl="0" marL="457200" rtl="0" algn="ctr">
              <a:spcBef>
                <a:spcPts val="0"/>
              </a:spcBef>
              <a:spcAft>
                <a:spcPts val="0"/>
              </a:spcAft>
              <a:buNone/>
            </a:pPr>
            <a:r>
              <a:rPr lang="en"/>
              <a:t>Reference</a:t>
            </a:r>
            <a:endParaRPr>
              <a:solidFill>
                <a:srgbClr val="D9D9D9"/>
              </a:solidFill>
            </a:endParaRPr>
          </a:p>
        </p:txBody>
      </p:sp>
      <p:sp>
        <p:nvSpPr>
          <p:cNvPr id="879" name="Google Shape;879;p74"/>
          <p:cNvSpPr txBox="1"/>
          <p:nvPr/>
        </p:nvSpPr>
        <p:spPr>
          <a:xfrm>
            <a:off x="1564950" y="1131025"/>
            <a:ext cx="6014100" cy="2460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br>
              <a:rPr lang="en" sz="1100">
                <a:solidFill>
                  <a:schemeClr val="dk1"/>
                </a:solidFill>
              </a:rPr>
            </a:br>
            <a:r>
              <a:rPr lang="en" sz="1100">
                <a:solidFill>
                  <a:schemeClr val="dk1"/>
                </a:solidFill>
              </a:rPr>
              <a:t>Makada, Tasnim, et al. “Enhancing Memory Retention by Increasing Alpha and Decreasing </a:t>
            </a:r>
            <a:br>
              <a:rPr lang="en" sz="1100">
                <a:solidFill>
                  <a:schemeClr val="dk1"/>
                </a:solidFill>
              </a:rPr>
            </a:br>
            <a:r>
              <a:rPr lang="en" sz="1100">
                <a:solidFill>
                  <a:schemeClr val="dk1"/>
                </a:solidFill>
              </a:rPr>
              <a:t>	Beta Brainwaves Using Music: Proceedings of the 9th ACM International Conference </a:t>
            </a:r>
            <a:br>
              <a:rPr lang="en" sz="1100">
                <a:solidFill>
                  <a:schemeClr val="dk1"/>
                </a:solidFill>
              </a:rPr>
            </a:br>
            <a:r>
              <a:rPr lang="en" sz="1100">
                <a:solidFill>
                  <a:schemeClr val="dk1"/>
                </a:solidFill>
              </a:rPr>
              <a:t>	on Pervasive Technologies Related to Assistive Environments.” </a:t>
            </a:r>
            <a:r>
              <a:rPr i="1" lang="en" sz="1100">
                <a:solidFill>
                  <a:schemeClr val="dk1"/>
                </a:solidFill>
              </a:rPr>
              <a:t>ACM Digital Library</a:t>
            </a:r>
            <a:r>
              <a:rPr lang="en" sz="1100">
                <a:solidFill>
                  <a:schemeClr val="dk1"/>
                </a:solidFill>
              </a:rPr>
              <a:t>, 1 </a:t>
            </a:r>
            <a:br>
              <a:rPr lang="en" sz="1100">
                <a:solidFill>
                  <a:schemeClr val="dk1"/>
                </a:solidFill>
              </a:rPr>
            </a:br>
            <a:r>
              <a:rPr lang="en" sz="1100">
                <a:solidFill>
                  <a:schemeClr val="dk1"/>
                </a:solidFill>
              </a:rPr>
              <a:t>	June 2016, https://dl.acm.org/doi/abs/10.1145/2910674.2935851. </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br>
              <a:rPr lang="en" sz="1100">
                <a:solidFill>
                  <a:schemeClr val="dk1"/>
                </a:solidFill>
              </a:rPr>
            </a:br>
            <a:r>
              <a:rPr lang="en" sz="1100">
                <a:solidFill>
                  <a:schemeClr val="dk1"/>
                </a:solidFill>
              </a:rPr>
              <a:t>Verrusio, W, et al. “The Mozart Effect: A Quantitative EEG Study.” </a:t>
            </a:r>
            <a:r>
              <a:rPr i="1" lang="en" sz="1100">
                <a:solidFill>
                  <a:schemeClr val="dk1"/>
                </a:solidFill>
              </a:rPr>
              <a:t>Science Direct</a:t>
            </a:r>
            <a:r>
              <a:rPr lang="en" sz="1100">
                <a:solidFill>
                  <a:schemeClr val="dk1"/>
                </a:solidFill>
              </a:rPr>
              <a:t>, Academic </a:t>
            </a:r>
            <a:br>
              <a:rPr lang="en" sz="1100">
                <a:solidFill>
                  <a:schemeClr val="dk1"/>
                </a:solidFill>
              </a:rPr>
            </a:br>
            <a:r>
              <a:rPr lang="en" sz="1100">
                <a:solidFill>
                  <a:schemeClr val="dk1"/>
                </a:solidFill>
              </a:rPr>
              <a:t>	Press, 29 May 2015, </a:t>
            </a:r>
            <a:br>
              <a:rPr lang="en" sz="1100">
                <a:solidFill>
                  <a:schemeClr val="dk1"/>
                </a:solidFill>
              </a:rPr>
            </a:br>
            <a:r>
              <a:rPr lang="en" sz="1100">
                <a:solidFill>
                  <a:schemeClr val="dk1"/>
                </a:solidFill>
              </a:rPr>
              <a:t>	https://www.sciencedirect.com/science/article/abs/pii/S1053810015001130. </a:t>
            </a:r>
            <a:endParaRPr sz="1100">
              <a:solidFill>
                <a:schemeClr val="dk1"/>
              </a:solidFill>
            </a:endParaRPr>
          </a:p>
          <a:p>
            <a:pPr indent="0" lvl="0" marL="0" rtl="0" algn="l">
              <a:spcBef>
                <a:spcPts val="1200"/>
              </a:spcBef>
              <a:spcAft>
                <a:spcPts val="0"/>
              </a:spcAft>
              <a:buNone/>
            </a:pPr>
            <a:r>
              <a:t/>
            </a:r>
            <a:endParaRPr>
              <a:latin typeface="Cambay"/>
              <a:ea typeface="Cambay"/>
              <a:cs typeface="Cambay"/>
              <a:sym typeface="Cambay"/>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75"/>
          <p:cNvSpPr txBox="1"/>
          <p:nvPr>
            <p:ph type="title"/>
          </p:nvPr>
        </p:nvSpPr>
        <p:spPr>
          <a:xfrm>
            <a:off x="2063550" y="1711625"/>
            <a:ext cx="5016900" cy="99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 for Watching</a:t>
            </a:r>
            <a:endParaRPr>
              <a:solidFill>
                <a:schemeClr val="lt2"/>
              </a:solidFill>
            </a:endParaRPr>
          </a:p>
        </p:txBody>
      </p:sp>
      <p:sp>
        <p:nvSpPr>
          <p:cNvPr id="885" name="Google Shape;885;p75"/>
          <p:cNvSpPr txBox="1"/>
          <p:nvPr>
            <p:ph idx="1" type="subTitle"/>
          </p:nvPr>
        </p:nvSpPr>
        <p:spPr>
          <a:xfrm>
            <a:off x="2172100" y="6473475"/>
            <a:ext cx="5016900" cy="72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86" name="Google Shape;886;p75">
            <a:hlinkClick/>
          </p:cNvPr>
          <p:cNvSpPr/>
          <p:nvPr/>
        </p:nvSpPr>
        <p:spPr>
          <a:xfrm>
            <a:off x="4459398" y="134651"/>
            <a:ext cx="225209" cy="207616"/>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5">
            <a:hlinkClick action="ppaction://hlinkshowjump?jump=nextslide"/>
          </p:cNvPr>
          <p:cNvSpPr/>
          <p:nvPr/>
        </p:nvSpPr>
        <p:spPr>
          <a:xfrm>
            <a:off x="4868757" y="18007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5">
            <a:hlinkClick action="ppaction://hlinkshowjump?jump=nextslide"/>
          </p:cNvPr>
          <p:cNvSpPr/>
          <p:nvPr/>
        </p:nvSpPr>
        <p:spPr>
          <a:xfrm flipH="1">
            <a:off x="4107432" y="18007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56"/>
          <p:cNvSpPr txBox="1"/>
          <p:nvPr>
            <p:ph type="title"/>
          </p:nvPr>
        </p:nvSpPr>
        <p:spPr>
          <a:xfrm>
            <a:off x="3779625" y="1366438"/>
            <a:ext cx="46512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Introduction &amp; Motivation</a:t>
            </a:r>
            <a:endParaRPr/>
          </a:p>
        </p:txBody>
      </p:sp>
      <p:sp>
        <p:nvSpPr>
          <p:cNvPr id="612" name="Google Shape;612;p56"/>
          <p:cNvSpPr txBox="1"/>
          <p:nvPr>
            <p:ph idx="1" type="subTitle"/>
          </p:nvPr>
        </p:nvSpPr>
        <p:spPr>
          <a:xfrm>
            <a:off x="2903300" y="2408400"/>
            <a:ext cx="5527500" cy="1168500"/>
          </a:xfrm>
          <a:prstGeom prst="rect">
            <a:avLst/>
          </a:prstGeom>
        </p:spPr>
        <p:txBody>
          <a:bodyPr anchorCtr="0" anchor="ctr" bIns="91425" lIns="91425" spcFirstLastPara="1" rIns="91425" wrap="square" tIns="91425">
            <a:noAutofit/>
          </a:bodyPr>
          <a:lstStyle/>
          <a:p>
            <a:pPr indent="-317500" lvl="0" marL="457200" rtl="0" algn="r">
              <a:spcBef>
                <a:spcPts val="0"/>
              </a:spcBef>
              <a:spcAft>
                <a:spcPts val="0"/>
              </a:spcAft>
              <a:buSzPts val="1400"/>
              <a:buChar char="-"/>
            </a:pPr>
            <a:r>
              <a:rPr lang="en"/>
              <a:t>The Wide Use of Background Music when Studying</a:t>
            </a:r>
            <a:endParaRPr/>
          </a:p>
          <a:p>
            <a:pPr indent="0" lvl="0" marL="457200" rtl="0" algn="r">
              <a:spcBef>
                <a:spcPts val="0"/>
              </a:spcBef>
              <a:spcAft>
                <a:spcPts val="0"/>
              </a:spcAft>
              <a:buNone/>
            </a:pPr>
            <a:r>
              <a:t/>
            </a:r>
            <a:endParaRPr/>
          </a:p>
          <a:p>
            <a:pPr indent="0" lvl="0" marL="457200" rtl="0" algn="r">
              <a:spcBef>
                <a:spcPts val="0"/>
              </a:spcBef>
              <a:spcAft>
                <a:spcPts val="0"/>
              </a:spcAft>
              <a:buNone/>
            </a:pPr>
            <a:r>
              <a:rPr lang="en"/>
              <a:t>- The Mozart Effect </a:t>
            </a:r>
            <a:endParaRPr/>
          </a:p>
          <a:p>
            <a:pPr indent="0" lvl="0" marL="457200" rtl="0" algn="r">
              <a:spcBef>
                <a:spcPts val="0"/>
              </a:spcBef>
              <a:spcAft>
                <a:spcPts val="0"/>
              </a:spcAft>
              <a:buNone/>
            </a:pPr>
            <a:r>
              <a:rPr lang="en"/>
              <a:t>  </a:t>
            </a:r>
            <a:endParaRPr/>
          </a:p>
        </p:txBody>
      </p:sp>
      <p:grpSp>
        <p:nvGrpSpPr>
          <p:cNvPr id="613" name="Google Shape;613;p56"/>
          <p:cNvGrpSpPr/>
          <p:nvPr/>
        </p:nvGrpSpPr>
        <p:grpSpPr>
          <a:xfrm flipH="1">
            <a:off x="48267" y="1347692"/>
            <a:ext cx="3047485" cy="4814387"/>
            <a:chOff x="1559166" y="1445635"/>
            <a:chExt cx="2474009" cy="3908417"/>
          </a:xfrm>
        </p:grpSpPr>
        <p:sp>
          <p:nvSpPr>
            <p:cNvPr id="614" name="Google Shape;614;p56"/>
            <p:cNvSpPr/>
            <p:nvPr/>
          </p:nvSpPr>
          <p:spPr>
            <a:xfrm>
              <a:off x="2691425" y="4288177"/>
              <a:ext cx="375025" cy="650500"/>
            </a:xfrm>
            <a:custGeom>
              <a:rect b="b" l="l" r="r" t="t"/>
              <a:pathLst>
                <a:path extrusionOk="0" h="26020" w="15001">
                  <a:moveTo>
                    <a:pt x="14970" y="1"/>
                  </a:moveTo>
                  <a:cubicBezTo>
                    <a:pt x="12807" y="1443"/>
                    <a:pt x="10863" y="3167"/>
                    <a:pt x="9076" y="5063"/>
                  </a:cubicBezTo>
                  <a:cubicBezTo>
                    <a:pt x="8183" y="6004"/>
                    <a:pt x="7336" y="6991"/>
                    <a:pt x="6537" y="8010"/>
                  </a:cubicBezTo>
                  <a:cubicBezTo>
                    <a:pt x="5753" y="9045"/>
                    <a:pt x="5016" y="10126"/>
                    <a:pt x="4327" y="11223"/>
                  </a:cubicBezTo>
                  <a:cubicBezTo>
                    <a:pt x="3668" y="12336"/>
                    <a:pt x="3041" y="13496"/>
                    <a:pt x="2509" y="14672"/>
                  </a:cubicBezTo>
                  <a:cubicBezTo>
                    <a:pt x="1976" y="15863"/>
                    <a:pt x="1505" y="17086"/>
                    <a:pt x="1129" y="18324"/>
                  </a:cubicBezTo>
                  <a:cubicBezTo>
                    <a:pt x="753" y="19578"/>
                    <a:pt x="471" y="20847"/>
                    <a:pt x="283" y="22133"/>
                  </a:cubicBezTo>
                  <a:cubicBezTo>
                    <a:pt x="95" y="23418"/>
                    <a:pt x="1" y="24719"/>
                    <a:pt x="16" y="26020"/>
                  </a:cubicBezTo>
                  <a:lnTo>
                    <a:pt x="126" y="26020"/>
                  </a:lnTo>
                  <a:cubicBezTo>
                    <a:pt x="142" y="25691"/>
                    <a:pt x="173" y="25377"/>
                    <a:pt x="204" y="25048"/>
                  </a:cubicBezTo>
                  <a:cubicBezTo>
                    <a:pt x="236" y="24735"/>
                    <a:pt x="267" y="24421"/>
                    <a:pt x="314" y="24092"/>
                  </a:cubicBezTo>
                  <a:cubicBezTo>
                    <a:pt x="393" y="23449"/>
                    <a:pt x="487" y="22822"/>
                    <a:pt x="612" y="22195"/>
                  </a:cubicBezTo>
                  <a:cubicBezTo>
                    <a:pt x="863" y="20926"/>
                    <a:pt x="1176" y="19688"/>
                    <a:pt x="1584" y="18481"/>
                  </a:cubicBezTo>
                  <a:cubicBezTo>
                    <a:pt x="1991" y="17258"/>
                    <a:pt x="2462" y="16067"/>
                    <a:pt x="3010" y="14907"/>
                  </a:cubicBezTo>
                  <a:cubicBezTo>
                    <a:pt x="3543" y="13747"/>
                    <a:pt x="4154" y="12618"/>
                    <a:pt x="4813" y="11521"/>
                  </a:cubicBezTo>
                  <a:cubicBezTo>
                    <a:pt x="5487" y="10424"/>
                    <a:pt x="6208" y="9374"/>
                    <a:pt x="6976" y="8339"/>
                  </a:cubicBezTo>
                  <a:cubicBezTo>
                    <a:pt x="7728" y="7305"/>
                    <a:pt x="8559" y="6317"/>
                    <a:pt x="9405" y="5361"/>
                  </a:cubicBezTo>
                  <a:cubicBezTo>
                    <a:pt x="10267" y="4405"/>
                    <a:pt x="11145" y="3480"/>
                    <a:pt x="12086" y="2587"/>
                  </a:cubicBezTo>
                  <a:cubicBezTo>
                    <a:pt x="13010" y="1693"/>
                    <a:pt x="13982" y="847"/>
                    <a:pt x="15001" y="48"/>
                  </a:cubicBezTo>
                  <a:lnTo>
                    <a:pt x="14970"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6"/>
            <p:cNvSpPr/>
            <p:nvPr/>
          </p:nvSpPr>
          <p:spPr>
            <a:xfrm>
              <a:off x="2261950" y="4377127"/>
              <a:ext cx="541975" cy="976925"/>
            </a:xfrm>
            <a:custGeom>
              <a:rect b="b" l="l" r="r" t="t"/>
              <a:pathLst>
                <a:path extrusionOk="0" h="39077" w="21679">
                  <a:moveTo>
                    <a:pt x="21615" y="1"/>
                  </a:moveTo>
                  <a:cubicBezTo>
                    <a:pt x="20894" y="1740"/>
                    <a:pt x="20158" y="3465"/>
                    <a:pt x="19374" y="5173"/>
                  </a:cubicBezTo>
                  <a:cubicBezTo>
                    <a:pt x="18606" y="6882"/>
                    <a:pt x="17807" y="8590"/>
                    <a:pt x="16976" y="10267"/>
                  </a:cubicBezTo>
                  <a:cubicBezTo>
                    <a:pt x="16145" y="11960"/>
                    <a:pt x="15283" y="13622"/>
                    <a:pt x="14358" y="15252"/>
                  </a:cubicBezTo>
                  <a:cubicBezTo>
                    <a:pt x="13433" y="16882"/>
                    <a:pt x="12462" y="18481"/>
                    <a:pt x="11333" y="19954"/>
                  </a:cubicBezTo>
                  <a:cubicBezTo>
                    <a:pt x="11051" y="20330"/>
                    <a:pt x="10753" y="20691"/>
                    <a:pt x="10455" y="21020"/>
                  </a:cubicBezTo>
                  <a:cubicBezTo>
                    <a:pt x="10299" y="21192"/>
                    <a:pt x="10142" y="21365"/>
                    <a:pt x="9985" y="21537"/>
                  </a:cubicBezTo>
                  <a:cubicBezTo>
                    <a:pt x="9891" y="21616"/>
                    <a:pt x="9813" y="21694"/>
                    <a:pt x="9734" y="21772"/>
                  </a:cubicBezTo>
                  <a:cubicBezTo>
                    <a:pt x="9640" y="21851"/>
                    <a:pt x="9562" y="21929"/>
                    <a:pt x="9468" y="22023"/>
                  </a:cubicBezTo>
                  <a:cubicBezTo>
                    <a:pt x="8794" y="22681"/>
                    <a:pt x="8151" y="23371"/>
                    <a:pt x="7524" y="24092"/>
                  </a:cubicBezTo>
                  <a:cubicBezTo>
                    <a:pt x="6286" y="25518"/>
                    <a:pt x="5126" y="27023"/>
                    <a:pt x="4092" y="28606"/>
                  </a:cubicBezTo>
                  <a:cubicBezTo>
                    <a:pt x="3057" y="30189"/>
                    <a:pt x="2148" y="31851"/>
                    <a:pt x="1411" y="33591"/>
                  </a:cubicBezTo>
                  <a:cubicBezTo>
                    <a:pt x="1051" y="34468"/>
                    <a:pt x="753" y="35362"/>
                    <a:pt x="502" y="36287"/>
                  </a:cubicBezTo>
                  <a:cubicBezTo>
                    <a:pt x="251" y="37196"/>
                    <a:pt x="79" y="38136"/>
                    <a:pt x="1" y="39077"/>
                  </a:cubicBezTo>
                  <a:lnTo>
                    <a:pt x="110" y="39077"/>
                  </a:lnTo>
                  <a:cubicBezTo>
                    <a:pt x="377" y="37227"/>
                    <a:pt x="957" y="35425"/>
                    <a:pt x="1725" y="33732"/>
                  </a:cubicBezTo>
                  <a:cubicBezTo>
                    <a:pt x="2493" y="32023"/>
                    <a:pt x="3449" y="30409"/>
                    <a:pt x="4499" y="28857"/>
                  </a:cubicBezTo>
                  <a:cubicBezTo>
                    <a:pt x="5549" y="27321"/>
                    <a:pt x="6694" y="25848"/>
                    <a:pt x="7947" y="24453"/>
                  </a:cubicBezTo>
                  <a:cubicBezTo>
                    <a:pt x="8559" y="23747"/>
                    <a:pt x="9201" y="23073"/>
                    <a:pt x="9860" y="22415"/>
                  </a:cubicBezTo>
                  <a:cubicBezTo>
                    <a:pt x="9954" y="22337"/>
                    <a:pt x="10032" y="22258"/>
                    <a:pt x="10111" y="22180"/>
                  </a:cubicBezTo>
                  <a:cubicBezTo>
                    <a:pt x="10205" y="22101"/>
                    <a:pt x="10283" y="22007"/>
                    <a:pt x="10377" y="21929"/>
                  </a:cubicBezTo>
                  <a:cubicBezTo>
                    <a:pt x="10549" y="21757"/>
                    <a:pt x="10706" y="21584"/>
                    <a:pt x="10863" y="21412"/>
                  </a:cubicBezTo>
                  <a:cubicBezTo>
                    <a:pt x="11192" y="21051"/>
                    <a:pt x="11490" y="20675"/>
                    <a:pt x="11788" y="20299"/>
                  </a:cubicBezTo>
                  <a:cubicBezTo>
                    <a:pt x="12932" y="18778"/>
                    <a:pt x="13904" y="17164"/>
                    <a:pt x="14829" y="15518"/>
                  </a:cubicBezTo>
                  <a:cubicBezTo>
                    <a:pt x="15738" y="13857"/>
                    <a:pt x="16584" y="12180"/>
                    <a:pt x="17383" y="10471"/>
                  </a:cubicBezTo>
                  <a:cubicBezTo>
                    <a:pt x="18982" y="7054"/>
                    <a:pt x="20409" y="3574"/>
                    <a:pt x="21678" y="32"/>
                  </a:cubicBezTo>
                  <a:lnTo>
                    <a:pt x="21615"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6"/>
            <p:cNvSpPr/>
            <p:nvPr/>
          </p:nvSpPr>
          <p:spPr>
            <a:xfrm>
              <a:off x="3622875" y="3374550"/>
              <a:ext cx="410300" cy="1275900"/>
            </a:xfrm>
            <a:custGeom>
              <a:rect b="b" l="l" r="r" t="t"/>
              <a:pathLst>
                <a:path extrusionOk="0" h="51036" w="16412">
                  <a:moveTo>
                    <a:pt x="424" y="0"/>
                  </a:moveTo>
                  <a:cubicBezTo>
                    <a:pt x="189" y="1113"/>
                    <a:pt x="95" y="2257"/>
                    <a:pt x="48" y="3386"/>
                  </a:cubicBezTo>
                  <a:cubicBezTo>
                    <a:pt x="1" y="4514"/>
                    <a:pt x="1" y="5659"/>
                    <a:pt x="48" y="6787"/>
                  </a:cubicBezTo>
                  <a:cubicBezTo>
                    <a:pt x="142" y="9060"/>
                    <a:pt x="408" y="11317"/>
                    <a:pt x="769" y="13559"/>
                  </a:cubicBezTo>
                  <a:cubicBezTo>
                    <a:pt x="1521" y="18041"/>
                    <a:pt x="2744" y="22430"/>
                    <a:pt x="4248" y="26709"/>
                  </a:cubicBezTo>
                  <a:cubicBezTo>
                    <a:pt x="5753" y="30988"/>
                    <a:pt x="7556" y="35173"/>
                    <a:pt x="9593" y="39217"/>
                  </a:cubicBezTo>
                  <a:cubicBezTo>
                    <a:pt x="10612" y="41239"/>
                    <a:pt x="11678" y="43246"/>
                    <a:pt x="12791" y="45221"/>
                  </a:cubicBezTo>
                  <a:cubicBezTo>
                    <a:pt x="13919" y="47180"/>
                    <a:pt x="15079" y="49124"/>
                    <a:pt x="16302" y="51036"/>
                  </a:cubicBezTo>
                  <a:lnTo>
                    <a:pt x="16412" y="50973"/>
                  </a:lnTo>
                  <a:cubicBezTo>
                    <a:pt x="15267" y="49014"/>
                    <a:pt x="14154" y="47055"/>
                    <a:pt x="13104" y="45048"/>
                  </a:cubicBezTo>
                  <a:cubicBezTo>
                    <a:pt x="12023" y="43058"/>
                    <a:pt x="10988" y="41051"/>
                    <a:pt x="10016" y="39014"/>
                  </a:cubicBezTo>
                  <a:cubicBezTo>
                    <a:pt x="9045" y="36976"/>
                    <a:pt x="8104" y="34923"/>
                    <a:pt x="7226" y="32838"/>
                  </a:cubicBezTo>
                  <a:cubicBezTo>
                    <a:pt x="6349" y="30753"/>
                    <a:pt x="5534" y="28653"/>
                    <a:pt x="4781" y="26521"/>
                  </a:cubicBezTo>
                  <a:cubicBezTo>
                    <a:pt x="4029" y="24405"/>
                    <a:pt x="3339" y="22242"/>
                    <a:pt x="2744" y="20079"/>
                  </a:cubicBezTo>
                  <a:cubicBezTo>
                    <a:pt x="2132" y="17900"/>
                    <a:pt x="1631" y="15706"/>
                    <a:pt x="1207" y="13480"/>
                  </a:cubicBezTo>
                  <a:cubicBezTo>
                    <a:pt x="800" y="11270"/>
                    <a:pt x="486" y="9029"/>
                    <a:pt x="345" y="6772"/>
                  </a:cubicBezTo>
                  <a:cubicBezTo>
                    <a:pt x="267" y="5643"/>
                    <a:pt x="220" y="4514"/>
                    <a:pt x="236" y="3386"/>
                  </a:cubicBezTo>
                  <a:cubicBezTo>
                    <a:pt x="236" y="2822"/>
                    <a:pt x="251" y="2257"/>
                    <a:pt x="298" y="1709"/>
                  </a:cubicBezTo>
                  <a:cubicBezTo>
                    <a:pt x="330" y="1145"/>
                    <a:pt x="377" y="580"/>
                    <a:pt x="471" y="16"/>
                  </a:cubicBezTo>
                  <a:lnTo>
                    <a:pt x="424"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6"/>
            <p:cNvSpPr/>
            <p:nvPr/>
          </p:nvSpPr>
          <p:spPr>
            <a:xfrm>
              <a:off x="1673375" y="2774600"/>
              <a:ext cx="85075" cy="217525"/>
            </a:xfrm>
            <a:custGeom>
              <a:rect b="b" l="l" r="r" t="t"/>
              <a:pathLst>
                <a:path extrusionOk="0" h="8701" w="3403">
                  <a:moveTo>
                    <a:pt x="2634" y="1"/>
                  </a:moveTo>
                  <a:lnTo>
                    <a:pt x="2524" y="17"/>
                  </a:lnTo>
                  <a:cubicBezTo>
                    <a:pt x="2524" y="455"/>
                    <a:pt x="2477" y="894"/>
                    <a:pt x="2352" y="1302"/>
                  </a:cubicBezTo>
                  <a:cubicBezTo>
                    <a:pt x="2227" y="1725"/>
                    <a:pt x="2038" y="2101"/>
                    <a:pt x="1756" y="2383"/>
                  </a:cubicBezTo>
                  <a:cubicBezTo>
                    <a:pt x="1694" y="2462"/>
                    <a:pt x="1615" y="2524"/>
                    <a:pt x="1537" y="2587"/>
                  </a:cubicBezTo>
                  <a:cubicBezTo>
                    <a:pt x="1490" y="2618"/>
                    <a:pt x="1474" y="2634"/>
                    <a:pt x="1411" y="2666"/>
                  </a:cubicBezTo>
                  <a:cubicBezTo>
                    <a:pt x="1349" y="2713"/>
                    <a:pt x="1317" y="2760"/>
                    <a:pt x="1270" y="2791"/>
                  </a:cubicBezTo>
                  <a:cubicBezTo>
                    <a:pt x="1082" y="2948"/>
                    <a:pt x="910" y="3120"/>
                    <a:pt x="769" y="3308"/>
                  </a:cubicBezTo>
                  <a:cubicBezTo>
                    <a:pt x="471" y="3684"/>
                    <a:pt x="236" y="4123"/>
                    <a:pt x="110" y="4609"/>
                  </a:cubicBezTo>
                  <a:cubicBezTo>
                    <a:pt x="1" y="5095"/>
                    <a:pt x="48" y="5628"/>
                    <a:pt x="236" y="6083"/>
                  </a:cubicBezTo>
                  <a:cubicBezTo>
                    <a:pt x="424" y="6553"/>
                    <a:pt x="706" y="6945"/>
                    <a:pt x="1051" y="7274"/>
                  </a:cubicBezTo>
                  <a:cubicBezTo>
                    <a:pt x="1725" y="7932"/>
                    <a:pt x="2540" y="8371"/>
                    <a:pt x="3371" y="8700"/>
                  </a:cubicBezTo>
                  <a:lnTo>
                    <a:pt x="3402" y="8653"/>
                  </a:lnTo>
                  <a:cubicBezTo>
                    <a:pt x="2665" y="8136"/>
                    <a:pt x="1929" y="7619"/>
                    <a:pt x="1380" y="6960"/>
                  </a:cubicBezTo>
                  <a:cubicBezTo>
                    <a:pt x="1098" y="6647"/>
                    <a:pt x="863" y="6286"/>
                    <a:pt x="737" y="5910"/>
                  </a:cubicBezTo>
                  <a:cubicBezTo>
                    <a:pt x="596" y="5518"/>
                    <a:pt x="581" y="5126"/>
                    <a:pt x="675" y="4735"/>
                  </a:cubicBezTo>
                  <a:cubicBezTo>
                    <a:pt x="753" y="4343"/>
                    <a:pt x="957" y="3982"/>
                    <a:pt x="1192" y="3653"/>
                  </a:cubicBezTo>
                  <a:cubicBezTo>
                    <a:pt x="1317" y="3481"/>
                    <a:pt x="1458" y="3324"/>
                    <a:pt x="1615" y="3183"/>
                  </a:cubicBezTo>
                  <a:cubicBezTo>
                    <a:pt x="1647" y="3151"/>
                    <a:pt x="1694" y="3104"/>
                    <a:pt x="1709" y="3089"/>
                  </a:cubicBezTo>
                  <a:cubicBezTo>
                    <a:pt x="1756" y="3057"/>
                    <a:pt x="1819" y="3010"/>
                    <a:pt x="1866" y="2963"/>
                  </a:cubicBezTo>
                  <a:cubicBezTo>
                    <a:pt x="1960" y="2885"/>
                    <a:pt x="2038" y="2791"/>
                    <a:pt x="2117" y="2697"/>
                  </a:cubicBezTo>
                  <a:cubicBezTo>
                    <a:pt x="2446" y="2321"/>
                    <a:pt x="2603" y="1850"/>
                    <a:pt x="2681" y="1380"/>
                  </a:cubicBezTo>
                  <a:cubicBezTo>
                    <a:pt x="2744" y="910"/>
                    <a:pt x="2744" y="455"/>
                    <a:pt x="263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6"/>
            <p:cNvSpPr/>
            <p:nvPr/>
          </p:nvSpPr>
          <p:spPr>
            <a:xfrm>
              <a:off x="1698450" y="2987775"/>
              <a:ext cx="228875" cy="326850"/>
            </a:xfrm>
            <a:custGeom>
              <a:rect b="b" l="l" r="r" t="t"/>
              <a:pathLst>
                <a:path extrusionOk="0" h="13074" w="9155">
                  <a:moveTo>
                    <a:pt x="2274" y="1"/>
                  </a:moveTo>
                  <a:cubicBezTo>
                    <a:pt x="2054" y="16"/>
                    <a:pt x="1835" y="63"/>
                    <a:pt x="1615" y="142"/>
                  </a:cubicBezTo>
                  <a:cubicBezTo>
                    <a:pt x="1176" y="283"/>
                    <a:pt x="785" y="596"/>
                    <a:pt x="534" y="988"/>
                  </a:cubicBezTo>
                  <a:cubicBezTo>
                    <a:pt x="283" y="1380"/>
                    <a:pt x="158" y="1819"/>
                    <a:pt x="79" y="2242"/>
                  </a:cubicBezTo>
                  <a:cubicBezTo>
                    <a:pt x="17" y="2665"/>
                    <a:pt x="1" y="3104"/>
                    <a:pt x="17" y="3527"/>
                  </a:cubicBezTo>
                  <a:lnTo>
                    <a:pt x="17" y="3543"/>
                  </a:lnTo>
                  <a:cubicBezTo>
                    <a:pt x="48" y="3716"/>
                    <a:pt x="79" y="3841"/>
                    <a:pt x="126" y="3982"/>
                  </a:cubicBezTo>
                  <a:cubicBezTo>
                    <a:pt x="173" y="4107"/>
                    <a:pt x="220" y="4248"/>
                    <a:pt x="283" y="4374"/>
                  </a:cubicBezTo>
                  <a:cubicBezTo>
                    <a:pt x="393" y="4640"/>
                    <a:pt x="534" y="4875"/>
                    <a:pt x="706" y="5111"/>
                  </a:cubicBezTo>
                  <a:cubicBezTo>
                    <a:pt x="1051" y="5565"/>
                    <a:pt x="1490" y="5941"/>
                    <a:pt x="1976" y="6223"/>
                  </a:cubicBezTo>
                  <a:cubicBezTo>
                    <a:pt x="2101" y="6286"/>
                    <a:pt x="2227" y="6349"/>
                    <a:pt x="2352" y="6412"/>
                  </a:cubicBezTo>
                  <a:cubicBezTo>
                    <a:pt x="2493" y="6459"/>
                    <a:pt x="2587" y="6506"/>
                    <a:pt x="2713" y="6553"/>
                  </a:cubicBezTo>
                  <a:cubicBezTo>
                    <a:pt x="2932" y="6662"/>
                    <a:pt x="3151" y="6788"/>
                    <a:pt x="3355" y="6929"/>
                  </a:cubicBezTo>
                  <a:cubicBezTo>
                    <a:pt x="3559" y="7070"/>
                    <a:pt x="3747" y="7227"/>
                    <a:pt x="3857" y="7399"/>
                  </a:cubicBezTo>
                  <a:cubicBezTo>
                    <a:pt x="3920" y="7477"/>
                    <a:pt x="3967" y="7571"/>
                    <a:pt x="3967" y="7650"/>
                  </a:cubicBezTo>
                  <a:cubicBezTo>
                    <a:pt x="3981" y="7722"/>
                    <a:pt x="3969" y="7793"/>
                    <a:pt x="3943" y="7865"/>
                  </a:cubicBezTo>
                  <a:lnTo>
                    <a:pt x="3943" y="7865"/>
                  </a:lnTo>
                  <a:cubicBezTo>
                    <a:pt x="3622" y="8233"/>
                    <a:pt x="3317" y="8616"/>
                    <a:pt x="3026" y="9013"/>
                  </a:cubicBezTo>
                  <a:cubicBezTo>
                    <a:pt x="2744" y="9405"/>
                    <a:pt x="2477" y="9829"/>
                    <a:pt x="2227" y="10252"/>
                  </a:cubicBezTo>
                  <a:cubicBezTo>
                    <a:pt x="1976" y="10691"/>
                    <a:pt x="1756" y="11129"/>
                    <a:pt x="1584" y="11600"/>
                  </a:cubicBezTo>
                  <a:cubicBezTo>
                    <a:pt x="1412" y="12070"/>
                    <a:pt x="1286" y="12572"/>
                    <a:pt x="1286" y="13073"/>
                  </a:cubicBezTo>
                  <a:lnTo>
                    <a:pt x="1396" y="13073"/>
                  </a:lnTo>
                  <a:cubicBezTo>
                    <a:pt x="1427" y="12838"/>
                    <a:pt x="1474" y="12603"/>
                    <a:pt x="1553" y="12368"/>
                  </a:cubicBezTo>
                  <a:cubicBezTo>
                    <a:pt x="1615" y="12133"/>
                    <a:pt x="1709" y="11913"/>
                    <a:pt x="1803" y="11694"/>
                  </a:cubicBezTo>
                  <a:cubicBezTo>
                    <a:pt x="2007" y="11255"/>
                    <a:pt x="2242" y="10832"/>
                    <a:pt x="2509" y="10440"/>
                  </a:cubicBezTo>
                  <a:cubicBezTo>
                    <a:pt x="2775" y="10032"/>
                    <a:pt x="3057" y="9640"/>
                    <a:pt x="3371" y="9264"/>
                  </a:cubicBezTo>
                  <a:cubicBezTo>
                    <a:pt x="3669" y="8888"/>
                    <a:pt x="3982" y="8512"/>
                    <a:pt x="4311" y="8167"/>
                  </a:cubicBezTo>
                  <a:lnTo>
                    <a:pt x="4327" y="8151"/>
                  </a:lnTo>
                  <a:lnTo>
                    <a:pt x="4343" y="8120"/>
                  </a:lnTo>
                  <a:cubicBezTo>
                    <a:pt x="4437" y="7963"/>
                    <a:pt x="4484" y="7775"/>
                    <a:pt x="4452" y="7603"/>
                  </a:cubicBezTo>
                  <a:cubicBezTo>
                    <a:pt x="4437" y="7415"/>
                    <a:pt x="4374" y="7258"/>
                    <a:pt x="4280" y="7117"/>
                  </a:cubicBezTo>
                  <a:cubicBezTo>
                    <a:pt x="4108" y="6850"/>
                    <a:pt x="3888" y="6662"/>
                    <a:pt x="3653" y="6506"/>
                  </a:cubicBezTo>
                  <a:cubicBezTo>
                    <a:pt x="3418" y="6333"/>
                    <a:pt x="3183" y="6208"/>
                    <a:pt x="2948" y="6082"/>
                  </a:cubicBezTo>
                  <a:cubicBezTo>
                    <a:pt x="2822" y="6020"/>
                    <a:pt x="2681" y="5957"/>
                    <a:pt x="2572" y="5910"/>
                  </a:cubicBezTo>
                  <a:cubicBezTo>
                    <a:pt x="2462" y="5863"/>
                    <a:pt x="2352" y="5800"/>
                    <a:pt x="2242" y="5738"/>
                  </a:cubicBezTo>
                  <a:cubicBezTo>
                    <a:pt x="1819" y="5487"/>
                    <a:pt x="1443" y="5173"/>
                    <a:pt x="1161" y="4766"/>
                  </a:cubicBezTo>
                  <a:cubicBezTo>
                    <a:pt x="1020" y="4578"/>
                    <a:pt x="894" y="4358"/>
                    <a:pt x="800" y="4139"/>
                  </a:cubicBezTo>
                  <a:cubicBezTo>
                    <a:pt x="753" y="4029"/>
                    <a:pt x="706" y="3919"/>
                    <a:pt x="659" y="3810"/>
                  </a:cubicBezTo>
                  <a:cubicBezTo>
                    <a:pt x="628" y="3700"/>
                    <a:pt x="597" y="3559"/>
                    <a:pt x="581" y="3465"/>
                  </a:cubicBezTo>
                  <a:lnTo>
                    <a:pt x="581" y="3496"/>
                  </a:lnTo>
                  <a:cubicBezTo>
                    <a:pt x="565" y="3104"/>
                    <a:pt x="565" y="2697"/>
                    <a:pt x="628" y="2321"/>
                  </a:cubicBezTo>
                  <a:cubicBezTo>
                    <a:pt x="691" y="1944"/>
                    <a:pt x="800" y="1584"/>
                    <a:pt x="988" y="1270"/>
                  </a:cubicBezTo>
                  <a:cubicBezTo>
                    <a:pt x="1176" y="973"/>
                    <a:pt x="1443" y="737"/>
                    <a:pt x="1788" y="612"/>
                  </a:cubicBezTo>
                  <a:cubicBezTo>
                    <a:pt x="1945" y="549"/>
                    <a:pt x="2133" y="502"/>
                    <a:pt x="2305" y="487"/>
                  </a:cubicBezTo>
                  <a:lnTo>
                    <a:pt x="2587" y="487"/>
                  </a:lnTo>
                  <a:cubicBezTo>
                    <a:pt x="2644" y="487"/>
                    <a:pt x="2701" y="492"/>
                    <a:pt x="2755" y="500"/>
                  </a:cubicBezTo>
                  <a:lnTo>
                    <a:pt x="2755" y="500"/>
                  </a:lnTo>
                  <a:cubicBezTo>
                    <a:pt x="2792" y="548"/>
                    <a:pt x="2833" y="585"/>
                    <a:pt x="2869" y="612"/>
                  </a:cubicBezTo>
                  <a:cubicBezTo>
                    <a:pt x="2932" y="675"/>
                    <a:pt x="2995" y="722"/>
                    <a:pt x="3073" y="769"/>
                  </a:cubicBezTo>
                  <a:cubicBezTo>
                    <a:pt x="3198" y="847"/>
                    <a:pt x="3340" y="894"/>
                    <a:pt x="3481" y="941"/>
                  </a:cubicBezTo>
                  <a:cubicBezTo>
                    <a:pt x="3747" y="1035"/>
                    <a:pt x="4014" y="1098"/>
                    <a:pt x="4280" y="1161"/>
                  </a:cubicBezTo>
                  <a:cubicBezTo>
                    <a:pt x="4829" y="1270"/>
                    <a:pt x="5362" y="1333"/>
                    <a:pt x="5910" y="1380"/>
                  </a:cubicBezTo>
                  <a:cubicBezTo>
                    <a:pt x="6443" y="1427"/>
                    <a:pt x="6992" y="1458"/>
                    <a:pt x="7525" y="1474"/>
                  </a:cubicBezTo>
                  <a:cubicBezTo>
                    <a:pt x="8073" y="1505"/>
                    <a:pt x="8606" y="1505"/>
                    <a:pt x="9155" y="1505"/>
                  </a:cubicBezTo>
                  <a:lnTo>
                    <a:pt x="9155" y="1443"/>
                  </a:lnTo>
                  <a:cubicBezTo>
                    <a:pt x="8888" y="1411"/>
                    <a:pt x="8622" y="1396"/>
                    <a:pt x="8355" y="1364"/>
                  </a:cubicBezTo>
                  <a:cubicBezTo>
                    <a:pt x="8089" y="1333"/>
                    <a:pt x="7807" y="1317"/>
                    <a:pt x="7540" y="1286"/>
                  </a:cubicBezTo>
                  <a:cubicBezTo>
                    <a:pt x="7007" y="1223"/>
                    <a:pt x="6474" y="1145"/>
                    <a:pt x="5941" y="1067"/>
                  </a:cubicBezTo>
                  <a:cubicBezTo>
                    <a:pt x="5424" y="988"/>
                    <a:pt x="4891" y="894"/>
                    <a:pt x="4374" y="769"/>
                  </a:cubicBezTo>
                  <a:cubicBezTo>
                    <a:pt x="4123" y="706"/>
                    <a:pt x="3872" y="628"/>
                    <a:pt x="3622" y="534"/>
                  </a:cubicBezTo>
                  <a:cubicBezTo>
                    <a:pt x="3512" y="487"/>
                    <a:pt x="3402" y="440"/>
                    <a:pt x="3308" y="377"/>
                  </a:cubicBezTo>
                  <a:cubicBezTo>
                    <a:pt x="3214" y="314"/>
                    <a:pt x="3136" y="236"/>
                    <a:pt x="3120" y="204"/>
                  </a:cubicBezTo>
                  <a:lnTo>
                    <a:pt x="3104" y="95"/>
                  </a:lnTo>
                  <a:lnTo>
                    <a:pt x="2963" y="63"/>
                  </a:lnTo>
                  <a:cubicBezTo>
                    <a:pt x="2838" y="32"/>
                    <a:pt x="2728" y="16"/>
                    <a:pt x="2619"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6"/>
            <p:cNvSpPr/>
            <p:nvPr/>
          </p:nvSpPr>
          <p:spPr>
            <a:xfrm>
              <a:off x="1717650" y="3130800"/>
              <a:ext cx="1127800" cy="416975"/>
            </a:xfrm>
            <a:custGeom>
              <a:rect b="b" l="l" r="r" t="t"/>
              <a:pathLst>
                <a:path extrusionOk="0" h="16679" w="45112">
                  <a:moveTo>
                    <a:pt x="44861" y="1"/>
                  </a:moveTo>
                  <a:cubicBezTo>
                    <a:pt x="44547" y="4217"/>
                    <a:pt x="42134" y="7885"/>
                    <a:pt x="37854" y="10628"/>
                  </a:cubicBezTo>
                  <a:cubicBezTo>
                    <a:pt x="33152" y="13638"/>
                    <a:pt x="26334" y="15534"/>
                    <a:pt x="17619" y="16255"/>
                  </a:cubicBezTo>
                  <a:cubicBezTo>
                    <a:pt x="16357" y="16359"/>
                    <a:pt x="15157" y="16410"/>
                    <a:pt x="14019" y="16410"/>
                  </a:cubicBezTo>
                  <a:cubicBezTo>
                    <a:pt x="8613" y="16410"/>
                    <a:pt x="4642" y="15248"/>
                    <a:pt x="2415" y="12995"/>
                  </a:cubicBezTo>
                  <a:cubicBezTo>
                    <a:pt x="283" y="10832"/>
                    <a:pt x="503" y="8371"/>
                    <a:pt x="503" y="8340"/>
                  </a:cubicBezTo>
                  <a:lnTo>
                    <a:pt x="236" y="8324"/>
                  </a:lnTo>
                  <a:lnTo>
                    <a:pt x="236" y="8324"/>
                  </a:lnTo>
                  <a:cubicBezTo>
                    <a:pt x="236" y="8418"/>
                    <a:pt x="1" y="10910"/>
                    <a:pt x="2227" y="13183"/>
                  </a:cubicBezTo>
                  <a:cubicBezTo>
                    <a:pt x="4515" y="15503"/>
                    <a:pt x="8434" y="16678"/>
                    <a:pt x="13904" y="16678"/>
                  </a:cubicBezTo>
                  <a:cubicBezTo>
                    <a:pt x="15080" y="16678"/>
                    <a:pt x="16334" y="16631"/>
                    <a:pt x="17650" y="16522"/>
                  </a:cubicBezTo>
                  <a:cubicBezTo>
                    <a:pt x="26397" y="15801"/>
                    <a:pt x="33246" y="13888"/>
                    <a:pt x="37996" y="10847"/>
                  </a:cubicBezTo>
                  <a:cubicBezTo>
                    <a:pt x="42337" y="8057"/>
                    <a:pt x="44814" y="4311"/>
                    <a:pt x="45112" y="17"/>
                  </a:cubicBezTo>
                  <a:lnTo>
                    <a:pt x="44861"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6"/>
            <p:cNvSpPr/>
            <p:nvPr/>
          </p:nvSpPr>
          <p:spPr>
            <a:xfrm rot="-839590">
              <a:off x="1608637" y="2217158"/>
              <a:ext cx="286843" cy="444389"/>
            </a:xfrm>
            <a:custGeom>
              <a:rect b="b" l="l" r="r" t="t"/>
              <a:pathLst>
                <a:path extrusionOk="0" h="17776" w="11474">
                  <a:moveTo>
                    <a:pt x="11254" y="1"/>
                  </a:moveTo>
                  <a:cubicBezTo>
                    <a:pt x="8966" y="3731"/>
                    <a:pt x="6427" y="6693"/>
                    <a:pt x="4389" y="9060"/>
                  </a:cubicBezTo>
                  <a:cubicBezTo>
                    <a:pt x="3057" y="10612"/>
                    <a:pt x="2007" y="11835"/>
                    <a:pt x="1442" y="12806"/>
                  </a:cubicBezTo>
                  <a:cubicBezTo>
                    <a:pt x="0" y="15267"/>
                    <a:pt x="3041" y="17744"/>
                    <a:pt x="3072" y="17775"/>
                  </a:cubicBezTo>
                  <a:lnTo>
                    <a:pt x="3245" y="17571"/>
                  </a:lnTo>
                  <a:cubicBezTo>
                    <a:pt x="3213" y="17540"/>
                    <a:pt x="345" y="15205"/>
                    <a:pt x="1677" y="12932"/>
                  </a:cubicBezTo>
                  <a:cubicBezTo>
                    <a:pt x="2226" y="11991"/>
                    <a:pt x="3260" y="10769"/>
                    <a:pt x="4593" y="9233"/>
                  </a:cubicBezTo>
                  <a:cubicBezTo>
                    <a:pt x="6630" y="6850"/>
                    <a:pt x="9185" y="3888"/>
                    <a:pt x="11474" y="126"/>
                  </a:cubicBezTo>
                  <a:lnTo>
                    <a:pt x="11254"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6"/>
            <p:cNvSpPr/>
            <p:nvPr/>
          </p:nvSpPr>
          <p:spPr>
            <a:xfrm rot="715001">
              <a:off x="1975482" y="1489284"/>
              <a:ext cx="484775" cy="594106"/>
            </a:xfrm>
            <a:custGeom>
              <a:rect b="b" l="l" r="r" t="t"/>
              <a:pathLst>
                <a:path extrusionOk="0" h="23763" w="19390">
                  <a:moveTo>
                    <a:pt x="19295" y="0"/>
                  </a:moveTo>
                  <a:cubicBezTo>
                    <a:pt x="11427" y="2586"/>
                    <a:pt x="6599" y="8903"/>
                    <a:pt x="3934" y="13731"/>
                  </a:cubicBezTo>
                  <a:cubicBezTo>
                    <a:pt x="1050" y="18966"/>
                    <a:pt x="0" y="23653"/>
                    <a:pt x="0" y="23700"/>
                  </a:cubicBezTo>
                  <a:lnTo>
                    <a:pt x="251" y="23762"/>
                  </a:lnTo>
                  <a:cubicBezTo>
                    <a:pt x="298" y="23574"/>
                    <a:pt x="4452" y="5157"/>
                    <a:pt x="19389" y="251"/>
                  </a:cubicBezTo>
                  <a:lnTo>
                    <a:pt x="19295"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6"/>
            <p:cNvSpPr/>
            <p:nvPr/>
          </p:nvSpPr>
          <p:spPr>
            <a:xfrm>
              <a:off x="2568000" y="3447425"/>
              <a:ext cx="240625" cy="704600"/>
            </a:xfrm>
            <a:custGeom>
              <a:rect b="b" l="l" r="r" t="t"/>
              <a:pathLst>
                <a:path extrusionOk="0" h="28184" w="9625">
                  <a:moveTo>
                    <a:pt x="220" y="1"/>
                  </a:moveTo>
                  <a:lnTo>
                    <a:pt x="0" y="142"/>
                  </a:lnTo>
                  <a:cubicBezTo>
                    <a:pt x="94" y="283"/>
                    <a:pt x="9358" y="15017"/>
                    <a:pt x="9311" y="28183"/>
                  </a:cubicBezTo>
                  <a:lnTo>
                    <a:pt x="9562" y="28183"/>
                  </a:lnTo>
                  <a:cubicBezTo>
                    <a:pt x="9624" y="14954"/>
                    <a:pt x="314" y="142"/>
                    <a:pt x="220"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23" name="Google Shape;623;p56"/>
          <p:cNvPicPr preferRelativeResize="0"/>
          <p:nvPr/>
        </p:nvPicPr>
        <p:blipFill>
          <a:blip r:embed="rId3">
            <a:alphaModFix amt="82000"/>
          </a:blip>
          <a:stretch>
            <a:fillRect/>
          </a:stretch>
        </p:blipFill>
        <p:spPr>
          <a:xfrm rot="-4516157">
            <a:off x="-35621" y="585476"/>
            <a:ext cx="2506140" cy="2506122"/>
          </a:xfrm>
          <a:prstGeom prst="rect">
            <a:avLst/>
          </a:prstGeom>
          <a:noFill/>
          <a:ln>
            <a:noFill/>
          </a:ln>
        </p:spPr>
      </p:pic>
      <p:pic>
        <p:nvPicPr>
          <p:cNvPr id="624" name="Google Shape;624;p56"/>
          <p:cNvPicPr preferRelativeResize="0"/>
          <p:nvPr/>
        </p:nvPicPr>
        <p:blipFill rotWithShape="1">
          <a:blip r:embed="rId4">
            <a:alphaModFix amt="75000"/>
          </a:blip>
          <a:srcRect b="0" l="0" r="0" t="0"/>
          <a:stretch/>
        </p:blipFill>
        <p:spPr>
          <a:xfrm rot="-487108">
            <a:off x="770444" y="3472066"/>
            <a:ext cx="413344" cy="413320"/>
          </a:xfrm>
          <a:prstGeom prst="rect">
            <a:avLst/>
          </a:prstGeom>
          <a:noFill/>
          <a:ln>
            <a:noFill/>
          </a:ln>
        </p:spPr>
      </p:pic>
      <p:pic>
        <p:nvPicPr>
          <p:cNvPr id="625" name="Google Shape;625;p56"/>
          <p:cNvPicPr preferRelativeResize="0"/>
          <p:nvPr/>
        </p:nvPicPr>
        <p:blipFill rotWithShape="1">
          <a:blip r:embed="rId5">
            <a:alphaModFix amt="84000"/>
          </a:blip>
          <a:srcRect b="0" l="0" r="0" t="0"/>
          <a:stretch/>
        </p:blipFill>
        <p:spPr>
          <a:xfrm rot="-487123">
            <a:off x="132463" y="2304486"/>
            <a:ext cx="1283301" cy="1283303"/>
          </a:xfrm>
          <a:prstGeom prst="rect">
            <a:avLst/>
          </a:prstGeom>
          <a:noFill/>
          <a:ln>
            <a:noFill/>
          </a:ln>
        </p:spPr>
      </p:pic>
      <p:pic>
        <p:nvPicPr>
          <p:cNvPr id="626" name="Google Shape;626;p56"/>
          <p:cNvPicPr preferRelativeResize="0"/>
          <p:nvPr/>
        </p:nvPicPr>
        <p:blipFill rotWithShape="1">
          <a:blip r:embed="rId6">
            <a:alphaModFix amt="60000"/>
          </a:blip>
          <a:srcRect b="0" l="0" r="0" t="0"/>
          <a:stretch/>
        </p:blipFill>
        <p:spPr>
          <a:xfrm rot="-487117">
            <a:off x="3152180" y="1675731"/>
            <a:ext cx="223202" cy="223203"/>
          </a:xfrm>
          <a:prstGeom prst="rect">
            <a:avLst/>
          </a:prstGeom>
          <a:noFill/>
          <a:ln>
            <a:noFill/>
          </a:ln>
        </p:spPr>
      </p:pic>
      <p:sp>
        <p:nvSpPr>
          <p:cNvPr id="627" name="Google Shape;627;p56"/>
          <p:cNvSpPr txBox="1"/>
          <p:nvPr/>
        </p:nvSpPr>
        <p:spPr>
          <a:xfrm>
            <a:off x="7147475" y="4695000"/>
            <a:ext cx="195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Cambay"/>
                <a:ea typeface="Cambay"/>
                <a:cs typeface="Cambay"/>
                <a:sym typeface="Cambay"/>
              </a:rPr>
              <a:t>Speaker: Katelyn</a:t>
            </a:r>
            <a:endParaRPr>
              <a:latin typeface="Cambay"/>
              <a:ea typeface="Cambay"/>
              <a:cs typeface="Cambay"/>
              <a:sym typeface="Camb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pic>
        <p:nvPicPr>
          <p:cNvPr id="632" name="Google Shape;632;p57"/>
          <p:cNvPicPr preferRelativeResize="0"/>
          <p:nvPr/>
        </p:nvPicPr>
        <p:blipFill rotWithShape="1">
          <a:blip r:embed="rId3">
            <a:alphaModFix amt="60000"/>
          </a:blip>
          <a:srcRect b="0" l="0" r="0" t="0"/>
          <a:stretch/>
        </p:blipFill>
        <p:spPr>
          <a:xfrm rot="-487117">
            <a:off x="7123241" y="4109069"/>
            <a:ext cx="223202" cy="223203"/>
          </a:xfrm>
          <a:prstGeom prst="rect">
            <a:avLst/>
          </a:prstGeom>
          <a:noFill/>
          <a:ln>
            <a:noFill/>
          </a:ln>
        </p:spPr>
      </p:pic>
      <p:pic>
        <p:nvPicPr>
          <p:cNvPr id="633" name="Google Shape;633;p57"/>
          <p:cNvPicPr preferRelativeResize="0"/>
          <p:nvPr/>
        </p:nvPicPr>
        <p:blipFill rotWithShape="1">
          <a:blip r:embed="rId4">
            <a:alphaModFix amt="60000"/>
          </a:blip>
          <a:srcRect b="0" l="0" r="0" t="0"/>
          <a:stretch/>
        </p:blipFill>
        <p:spPr>
          <a:xfrm rot="-487117">
            <a:off x="1527591" y="733344"/>
            <a:ext cx="223202" cy="223203"/>
          </a:xfrm>
          <a:prstGeom prst="rect">
            <a:avLst/>
          </a:prstGeom>
          <a:noFill/>
          <a:ln>
            <a:noFill/>
          </a:ln>
        </p:spPr>
      </p:pic>
      <p:sp>
        <p:nvSpPr>
          <p:cNvPr id="634" name="Google Shape;634;p57"/>
          <p:cNvSpPr txBox="1"/>
          <p:nvPr>
            <p:ph type="title"/>
          </p:nvPr>
        </p:nvSpPr>
        <p:spPr>
          <a:xfrm>
            <a:off x="2246400" y="971200"/>
            <a:ext cx="46512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Research Question</a:t>
            </a:r>
            <a:endParaRPr/>
          </a:p>
        </p:txBody>
      </p:sp>
      <p:sp>
        <p:nvSpPr>
          <p:cNvPr id="635" name="Google Shape;635;p57"/>
          <p:cNvSpPr txBox="1"/>
          <p:nvPr>
            <p:ph idx="1" type="subTitle"/>
          </p:nvPr>
        </p:nvSpPr>
        <p:spPr>
          <a:xfrm>
            <a:off x="2246400" y="2408400"/>
            <a:ext cx="4651200" cy="116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700"/>
              <a:t>Does the genre of music and type of stimuli (word or image) improve recall retention?</a:t>
            </a:r>
            <a:endParaRPr sz="1700"/>
          </a:p>
        </p:txBody>
      </p:sp>
      <p:sp>
        <p:nvSpPr>
          <p:cNvPr id="636" name="Google Shape;636;p5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Katelyn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34"/>
                                        </p:tgtEl>
                                        <p:attrNameLst>
                                          <p:attrName>style.visibility</p:attrName>
                                        </p:attrNameLst>
                                      </p:cBhvr>
                                      <p:to>
                                        <p:strVal val="visible"/>
                                      </p:to>
                                    </p:set>
                                    <p:animEffect filter="fade" transition="in">
                                      <p:cBhvr>
                                        <p:cTn dur="1000"/>
                                        <p:tgtEl>
                                          <p:spTgt spid="634"/>
                                        </p:tgtEl>
                                      </p:cBhvr>
                                    </p:animEffect>
                                  </p:childTnLst>
                                </p:cTn>
                              </p:par>
                              <p:par>
                                <p:cTn fill="hold" nodeType="withEffect" presetClass="entr" presetID="10" presetSubtype="0">
                                  <p:stCondLst>
                                    <p:cond delay="0"/>
                                  </p:stCondLst>
                                  <p:childTnLst>
                                    <p:set>
                                      <p:cBhvr>
                                        <p:cTn dur="1" fill="hold">
                                          <p:stCondLst>
                                            <p:cond delay="0"/>
                                          </p:stCondLst>
                                        </p:cTn>
                                        <p:tgtEl>
                                          <p:spTgt spid="635"/>
                                        </p:tgtEl>
                                        <p:attrNameLst>
                                          <p:attrName>style.visibility</p:attrName>
                                        </p:attrNameLst>
                                      </p:cBhvr>
                                      <p:to>
                                        <p:strVal val="visible"/>
                                      </p:to>
                                    </p:set>
                                    <p:animEffect filter="fade" transition="in">
                                      <p:cBhvr>
                                        <p:cTn dur="1000"/>
                                        <p:tgtEl>
                                          <p:spTgt spid="6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pic>
        <p:nvPicPr>
          <p:cNvPr id="641" name="Google Shape;641;p58"/>
          <p:cNvPicPr preferRelativeResize="0"/>
          <p:nvPr/>
        </p:nvPicPr>
        <p:blipFill rotWithShape="1">
          <a:blip r:embed="rId3">
            <a:alphaModFix amt="75000"/>
          </a:blip>
          <a:srcRect b="0" l="0" r="0" t="0"/>
          <a:stretch/>
        </p:blipFill>
        <p:spPr>
          <a:xfrm rot="-487120">
            <a:off x="1795070" y="1374874"/>
            <a:ext cx="1024907" cy="1024881"/>
          </a:xfrm>
          <a:prstGeom prst="rect">
            <a:avLst/>
          </a:prstGeom>
          <a:noFill/>
          <a:ln>
            <a:noFill/>
          </a:ln>
        </p:spPr>
      </p:pic>
      <p:pic>
        <p:nvPicPr>
          <p:cNvPr id="642" name="Google Shape;642;p58"/>
          <p:cNvPicPr preferRelativeResize="0"/>
          <p:nvPr/>
        </p:nvPicPr>
        <p:blipFill rotWithShape="1">
          <a:blip r:embed="rId3">
            <a:alphaModFix amt="75000"/>
          </a:blip>
          <a:srcRect b="0" l="0" r="0" t="0"/>
          <a:stretch/>
        </p:blipFill>
        <p:spPr>
          <a:xfrm rot="-487120">
            <a:off x="5738558" y="1331649"/>
            <a:ext cx="1024907" cy="1024881"/>
          </a:xfrm>
          <a:prstGeom prst="rect">
            <a:avLst/>
          </a:prstGeom>
          <a:noFill/>
          <a:ln>
            <a:noFill/>
          </a:ln>
        </p:spPr>
      </p:pic>
      <p:sp>
        <p:nvSpPr>
          <p:cNvPr id="643" name="Google Shape;643;p58"/>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Related Work/ Background</a:t>
            </a:r>
            <a:endParaRPr/>
          </a:p>
        </p:txBody>
      </p:sp>
      <p:sp>
        <p:nvSpPr>
          <p:cNvPr id="644" name="Google Shape;644;p58"/>
          <p:cNvSpPr txBox="1"/>
          <p:nvPr>
            <p:ph idx="2" type="title"/>
          </p:nvPr>
        </p:nvSpPr>
        <p:spPr>
          <a:xfrm>
            <a:off x="936225" y="2607575"/>
            <a:ext cx="2742600" cy="44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Mozart Effect</a:t>
            </a:r>
            <a:endParaRPr/>
          </a:p>
        </p:txBody>
      </p:sp>
      <p:sp>
        <p:nvSpPr>
          <p:cNvPr id="645" name="Google Shape;645;p58"/>
          <p:cNvSpPr txBox="1"/>
          <p:nvPr>
            <p:ph idx="3" type="title"/>
          </p:nvPr>
        </p:nvSpPr>
        <p:spPr>
          <a:xfrm>
            <a:off x="4485050" y="2591738"/>
            <a:ext cx="3531900" cy="44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Music and Retention</a:t>
            </a:r>
            <a:endParaRPr/>
          </a:p>
        </p:txBody>
      </p:sp>
      <p:sp>
        <p:nvSpPr>
          <p:cNvPr id="646" name="Google Shape;646;p58"/>
          <p:cNvSpPr txBox="1"/>
          <p:nvPr>
            <p:ph idx="1" type="subTitle"/>
          </p:nvPr>
        </p:nvSpPr>
        <p:spPr>
          <a:xfrm>
            <a:off x="4160600" y="3377875"/>
            <a:ext cx="4923900" cy="984900"/>
          </a:xfrm>
          <a:prstGeom prst="rect">
            <a:avLst/>
          </a:prstGeom>
        </p:spPr>
        <p:txBody>
          <a:bodyPr anchorCtr="0" anchor="ctr" bIns="91425" lIns="91425" spcFirstLastPara="1" rIns="91425" wrap="square" tIns="91425">
            <a:noAutofit/>
          </a:bodyPr>
          <a:lstStyle/>
          <a:p>
            <a:pPr indent="0" lvl="0" marL="355600" rtl="0" algn="l">
              <a:lnSpc>
                <a:spcPct val="115000"/>
              </a:lnSpc>
              <a:spcBef>
                <a:spcPts val="1200"/>
              </a:spcBef>
              <a:spcAft>
                <a:spcPts val="0"/>
              </a:spcAft>
              <a:buClr>
                <a:schemeClr val="dk1"/>
              </a:buClr>
              <a:buSzPts val="1100"/>
              <a:buFont typeface="Arial"/>
              <a:buNone/>
            </a:pPr>
            <a:r>
              <a:rPr lang="en" sz="1100">
                <a:latin typeface="Arial"/>
                <a:ea typeface="Arial"/>
                <a:cs typeface="Arial"/>
                <a:sym typeface="Arial"/>
              </a:rPr>
              <a:t>Makada, Tasnim, et al. “Enhancing Memory Retention by Increasing Alpha and Decreasing Beta Brainwaves Using Music: Proceedings of the 9th ACM International Conference on Pervasive Technologies Related to Assistive Environments.” </a:t>
            </a:r>
            <a:r>
              <a:rPr i="1" lang="en" sz="1100">
                <a:latin typeface="Arial"/>
                <a:ea typeface="Arial"/>
                <a:cs typeface="Arial"/>
                <a:sym typeface="Arial"/>
              </a:rPr>
              <a:t>ACM Digital Library</a:t>
            </a:r>
            <a:r>
              <a:rPr lang="en" sz="1100">
                <a:latin typeface="Arial"/>
                <a:ea typeface="Arial"/>
                <a:cs typeface="Arial"/>
                <a:sym typeface="Arial"/>
              </a:rPr>
              <a:t>, 1 June 2016, https://dl.acm.org/doi/abs/10.1145/2910674.2935851. </a:t>
            </a:r>
            <a:endParaRPr sz="1100">
              <a:latin typeface="Arial"/>
              <a:ea typeface="Arial"/>
              <a:cs typeface="Arial"/>
              <a:sym typeface="Arial"/>
            </a:endParaRPr>
          </a:p>
          <a:p>
            <a:pPr indent="0" lvl="0" marL="0" rtl="0" algn="ctr">
              <a:spcBef>
                <a:spcPts val="1200"/>
              </a:spcBef>
              <a:spcAft>
                <a:spcPts val="0"/>
              </a:spcAft>
              <a:buNone/>
            </a:pPr>
            <a:r>
              <a:t/>
            </a:r>
            <a:endParaRPr sz="1100">
              <a:latin typeface="Arial"/>
              <a:ea typeface="Arial"/>
              <a:cs typeface="Arial"/>
              <a:sym typeface="Arial"/>
            </a:endParaRPr>
          </a:p>
        </p:txBody>
      </p:sp>
      <p:sp>
        <p:nvSpPr>
          <p:cNvPr id="647" name="Google Shape;647;p58"/>
          <p:cNvSpPr txBox="1"/>
          <p:nvPr>
            <p:ph idx="4" type="subTitle"/>
          </p:nvPr>
        </p:nvSpPr>
        <p:spPr>
          <a:xfrm>
            <a:off x="324450" y="3377875"/>
            <a:ext cx="3440400" cy="984900"/>
          </a:xfrm>
          <a:prstGeom prst="rect">
            <a:avLst/>
          </a:prstGeom>
        </p:spPr>
        <p:txBody>
          <a:bodyPr anchorCtr="0" anchor="ctr" bIns="91425" lIns="91425" spcFirstLastPara="1" rIns="91425" wrap="square" tIns="91425">
            <a:noAutofit/>
          </a:bodyPr>
          <a:lstStyle/>
          <a:p>
            <a:pPr indent="0" lvl="0" marL="355600" rtl="0" algn="l">
              <a:lnSpc>
                <a:spcPct val="115000"/>
              </a:lnSpc>
              <a:spcBef>
                <a:spcPts val="1200"/>
              </a:spcBef>
              <a:spcAft>
                <a:spcPts val="0"/>
              </a:spcAft>
              <a:buClr>
                <a:schemeClr val="dk1"/>
              </a:buClr>
              <a:buSzPts val="1100"/>
              <a:buFont typeface="Arial"/>
              <a:buNone/>
            </a:pPr>
            <a:r>
              <a:rPr lang="en" sz="1100">
                <a:latin typeface="Arial"/>
                <a:ea typeface="Arial"/>
                <a:cs typeface="Arial"/>
                <a:sym typeface="Arial"/>
              </a:rPr>
              <a:t>Verrusio, W, et al. “The Mozart Effect: A Quantitative EEG Study.” </a:t>
            </a:r>
            <a:r>
              <a:rPr i="1" lang="en" sz="1100">
                <a:latin typeface="Arial"/>
                <a:ea typeface="Arial"/>
                <a:cs typeface="Arial"/>
                <a:sym typeface="Arial"/>
              </a:rPr>
              <a:t>Science Direct</a:t>
            </a:r>
            <a:r>
              <a:rPr lang="en" sz="1100">
                <a:latin typeface="Arial"/>
                <a:ea typeface="Arial"/>
                <a:cs typeface="Arial"/>
                <a:sym typeface="Arial"/>
              </a:rPr>
              <a:t>, Academic Press, 29 May 2015, https://www.sciencedirect.com/science/article/abs/pii/S1053810015001130. </a:t>
            </a:r>
            <a:endParaRPr sz="1100">
              <a:latin typeface="Arial"/>
              <a:ea typeface="Arial"/>
              <a:cs typeface="Arial"/>
              <a:sym typeface="Arial"/>
            </a:endParaRPr>
          </a:p>
          <a:p>
            <a:pPr indent="0" lvl="0" marL="0" rtl="0" algn="ctr">
              <a:spcBef>
                <a:spcPts val="1200"/>
              </a:spcBef>
              <a:spcAft>
                <a:spcPts val="0"/>
              </a:spcAft>
              <a:buNone/>
            </a:pPr>
            <a:r>
              <a:t/>
            </a:r>
            <a:endParaRPr/>
          </a:p>
        </p:txBody>
      </p:sp>
      <p:grpSp>
        <p:nvGrpSpPr>
          <p:cNvPr id="648" name="Google Shape;648;p58"/>
          <p:cNvGrpSpPr/>
          <p:nvPr/>
        </p:nvGrpSpPr>
        <p:grpSpPr>
          <a:xfrm>
            <a:off x="2071226" y="1695071"/>
            <a:ext cx="472606" cy="470937"/>
            <a:chOff x="6203579" y="3348981"/>
            <a:chExt cx="351615" cy="350373"/>
          </a:xfrm>
        </p:grpSpPr>
        <p:sp>
          <p:nvSpPr>
            <p:cNvPr id="649" name="Google Shape;649;p58"/>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DCB69"/>
                </a:solidFill>
              </a:endParaRPr>
            </a:p>
          </p:txBody>
        </p:sp>
        <p:sp>
          <p:nvSpPr>
            <p:cNvPr id="650" name="Google Shape;650;p58"/>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DCB69"/>
                </a:solidFill>
              </a:endParaRPr>
            </a:p>
          </p:txBody>
        </p:sp>
        <p:sp>
          <p:nvSpPr>
            <p:cNvPr id="651" name="Google Shape;651;p58"/>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DCB69"/>
                </a:solidFill>
              </a:endParaRPr>
            </a:p>
          </p:txBody>
        </p:sp>
        <p:sp>
          <p:nvSpPr>
            <p:cNvPr id="652" name="Google Shape;652;p58"/>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DCB69"/>
                </a:solidFill>
              </a:endParaRPr>
            </a:p>
          </p:txBody>
        </p:sp>
        <p:sp>
          <p:nvSpPr>
            <p:cNvPr id="653" name="Google Shape;653;p58"/>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EDCB69"/>
                </a:solidFill>
              </a:endParaRPr>
            </a:p>
          </p:txBody>
        </p:sp>
      </p:grpSp>
      <p:grpSp>
        <p:nvGrpSpPr>
          <p:cNvPr id="654" name="Google Shape;654;p58"/>
          <p:cNvGrpSpPr/>
          <p:nvPr/>
        </p:nvGrpSpPr>
        <p:grpSpPr>
          <a:xfrm>
            <a:off x="6037146" y="1648418"/>
            <a:ext cx="427735" cy="477787"/>
            <a:chOff x="6219124" y="2902788"/>
            <a:chExt cx="318231" cy="355470"/>
          </a:xfrm>
        </p:grpSpPr>
        <p:sp>
          <p:nvSpPr>
            <p:cNvPr id="655" name="Google Shape;655;p58"/>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8"/>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8"/>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8" name="Google Shape;658;p58"/>
          <p:cNvSpPr txBox="1"/>
          <p:nvPr/>
        </p:nvSpPr>
        <p:spPr>
          <a:xfrm>
            <a:off x="0" y="0"/>
            <a:ext cx="191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Katelyn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59"/>
          <p:cNvSpPr txBox="1"/>
          <p:nvPr>
            <p:ph idx="2" type="title"/>
          </p:nvPr>
        </p:nvSpPr>
        <p:spPr>
          <a:xfrm>
            <a:off x="4769100" y="2742150"/>
            <a:ext cx="3661800" cy="44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Experiment</a:t>
            </a:r>
            <a:endParaRPr/>
          </a:p>
        </p:txBody>
      </p:sp>
      <p:sp>
        <p:nvSpPr>
          <p:cNvPr id="664" name="Google Shape;664;p59"/>
          <p:cNvSpPr txBox="1"/>
          <p:nvPr>
            <p:ph type="title"/>
          </p:nvPr>
        </p:nvSpPr>
        <p:spPr>
          <a:xfrm>
            <a:off x="4769100" y="1422800"/>
            <a:ext cx="3661800" cy="44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Task</a:t>
            </a:r>
            <a:endParaRPr/>
          </a:p>
        </p:txBody>
      </p:sp>
      <p:sp>
        <p:nvSpPr>
          <p:cNvPr id="665" name="Google Shape;665;p59"/>
          <p:cNvSpPr txBox="1"/>
          <p:nvPr>
            <p:ph idx="4"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Methods - Overview</a:t>
            </a:r>
            <a:endParaRPr/>
          </a:p>
        </p:txBody>
      </p:sp>
      <p:sp>
        <p:nvSpPr>
          <p:cNvPr id="666" name="Google Shape;666;p59"/>
          <p:cNvSpPr txBox="1"/>
          <p:nvPr>
            <p:ph idx="1" type="subTitle"/>
          </p:nvPr>
        </p:nvSpPr>
        <p:spPr>
          <a:xfrm>
            <a:off x="4769100" y="1869275"/>
            <a:ext cx="3798900" cy="770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 order to test retention, we used a method known as “Paired Associate Task.” Each participant was presented with 15 word or 15 image pairs.</a:t>
            </a:r>
            <a:endParaRPr/>
          </a:p>
        </p:txBody>
      </p:sp>
      <p:sp>
        <p:nvSpPr>
          <p:cNvPr id="667" name="Google Shape;667;p59"/>
          <p:cNvSpPr txBox="1"/>
          <p:nvPr>
            <p:ph idx="3" type="subTitle"/>
          </p:nvPr>
        </p:nvSpPr>
        <p:spPr>
          <a:xfrm>
            <a:off x="4769100" y="3188625"/>
            <a:ext cx="3895800" cy="105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The experiment consisted of three separate trials with different stimuli (no music, heavy metal music, and classical music). Each trial had a  separate task and post-test which measured the accuracy of their recall performance. </a:t>
            </a:r>
            <a:endParaRPr/>
          </a:p>
        </p:txBody>
      </p:sp>
      <p:pic>
        <p:nvPicPr>
          <p:cNvPr id="668" name="Google Shape;668;p59"/>
          <p:cNvPicPr preferRelativeResize="0"/>
          <p:nvPr/>
        </p:nvPicPr>
        <p:blipFill rotWithShape="1">
          <a:blip r:embed="rId3">
            <a:alphaModFix/>
          </a:blip>
          <a:srcRect b="5125" l="15266" r="9641" t="3832"/>
          <a:stretch/>
        </p:blipFill>
        <p:spPr>
          <a:xfrm>
            <a:off x="3895925" y="1765548"/>
            <a:ext cx="620350" cy="607025"/>
          </a:xfrm>
          <a:prstGeom prst="rect">
            <a:avLst/>
          </a:prstGeom>
          <a:noFill/>
          <a:ln>
            <a:noFill/>
          </a:ln>
        </p:spPr>
      </p:pic>
      <p:pic>
        <p:nvPicPr>
          <p:cNvPr id="669" name="Google Shape;669;p59"/>
          <p:cNvPicPr preferRelativeResize="0"/>
          <p:nvPr/>
        </p:nvPicPr>
        <p:blipFill rotWithShape="1">
          <a:blip r:embed="rId3">
            <a:alphaModFix/>
          </a:blip>
          <a:srcRect b="5125" l="15266" r="9641" t="3832"/>
          <a:stretch/>
        </p:blipFill>
        <p:spPr>
          <a:xfrm>
            <a:off x="3895925" y="3091235"/>
            <a:ext cx="620350" cy="607025"/>
          </a:xfrm>
          <a:prstGeom prst="rect">
            <a:avLst/>
          </a:prstGeom>
          <a:noFill/>
          <a:ln>
            <a:noFill/>
          </a:ln>
        </p:spPr>
      </p:pic>
      <p:grpSp>
        <p:nvGrpSpPr>
          <p:cNvPr id="670" name="Google Shape;670;p59"/>
          <p:cNvGrpSpPr/>
          <p:nvPr/>
        </p:nvGrpSpPr>
        <p:grpSpPr>
          <a:xfrm>
            <a:off x="814012" y="1994117"/>
            <a:ext cx="2420980" cy="3233933"/>
            <a:chOff x="1776450" y="1018700"/>
            <a:chExt cx="1582443" cy="2113820"/>
          </a:xfrm>
        </p:grpSpPr>
        <p:sp>
          <p:nvSpPr>
            <p:cNvPr id="671" name="Google Shape;671;p59"/>
            <p:cNvSpPr/>
            <p:nvPr/>
          </p:nvSpPr>
          <p:spPr>
            <a:xfrm>
              <a:off x="2504307" y="1505578"/>
              <a:ext cx="854586" cy="1626942"/>
            </a:xfrm>
            <a:custGeom>
              <a:rect b="b" l="l" r="r" t="t"/>
              <a:pathLst>
                <a:path extrusionOk="0" h="41272" w="21679">
                  <a:moveTo>
                    <a:pt x="15252" y="1"/>
                  </a:moveTo>
                  <a:cubicBezTo>
                    <a:pt x="16051" y="1427"/>
                    <a:pt x="16929" y="2806"/>
                    <a:pt x="17932" y="4092"/>
                  </a:cubicBezTo>
                  <a:cubicBezTo>
                    <a:pt x="18480" y="4703"/>
                    <a:pt x="19202" y="5126"/>
                    <a:pt x="19766" y="5722"/>
                  </a:cubicBezTo>
                  <a:cubicBezTo>
                    <a:pt x="20032" y="5988"/>
                    <a:pt x="20346" y="6302"/>
                    <a:pt x="20440" y="6662"/>
                  </a:cubicBezTo>
                  <a:cubicBezTo>
                    <a:pt x="20549" y="7979"/>
                    <a:pt x="18371" y="8669"/>
                    <a:pt x="17540" y="9484"/>
                  </a:cubicBezTo>
                  <a:cubicBezTo>
                    <a:pt x="16490" y="10189"/>
                    <a:pt x="17352" y="11474"/>
                    <a:pt x="17712" y="12336"/>
                  </a:cubicBezTo>
                  <a:cubicBezTo>
                    <a:pt x="17995" y="13183"/>
                    <a:pt x="17211" y="13716"/>
                    <a:pt x="16537" y="14045"/>
                  </a:cubicBezTo>
                  <a:cubicBezTo>
                    <a:pt x="16051" y="14296"/>
                    <a:pt x="15518" y="14546"/>
                    <a:pt x="15016" y="14782"/>
                  </a:cubicBezTo>
                  <a:cubicBezTo>
                    <a:pt x="15926" y="14782"/>
                    <a:pt x="17132" y="14954"/>
                    <a:pt x="17274" y="16051"/>
                  </a:cubicBezTo>
                  <a:cubicBezTo>
                    <a:pt x="17430" y="16772"/>
                    <a:pt x="16694" y="17007"/>
                    <a:pt x="16270" y="17415"/>
                  </a:cubicBezTo>
                  <a:cubicBezTo>
                    <a:pt x="16114" y="17587"/>
                    <a:pt x="15988" y="17807"/>
                    <a:pt x="15941" y="18026"/>
                  </a:cubicBezTo>
                  <a:cubicBezTo>
                    <a:pt x="15816" y="18481"/>
                    <a:pt x="15894" y="18935"/>
                    <a:pt x="15988" y="19343"/>
                  </a:cubicBezTo>
                  <a:cubicBezTo>
                    <a:pt x="16223" y="20550"/>
                    <a:pt x="16208" y="21929"/>
                    <a:pt x="15455" y="22932"/>
                  </a:cubicBezTo>
                  <a:cubicBezTo>
                    <a:pt x="14724" y="23910"/>
                    <a:pt x="13271" y="24197"/>
                    <a:pt x="11861" y="24197"/>
                  </a:cubicBezTo>
                  <a:cubicBezTo>
                    <a:pt x="11033" y="24197"/>
                    <a:pt x="10221" y="24098"/>
                    <a:pt x="9577" y="23982"/>
                  </a:cubicBezTo>
                  <a:cubicBezTo>
                    <a:pt x="9217" y="23920"/>
                    <a:pt x="8715" y="23747"/>
                    <a:pt x="8355" y="23653"/>
                  </a:cubicBezTo>
                  <a:cubicBezTo>
                    <a:pt x="7723" y="23489"/>
                    <a:pt x="7082" y="23404"/>
                    <a:pt x="6439" y="23404"/>
                  </a:cubicBezTo>
                  <a:cubicBezTo>
                    <a:pt x="6221" y="23404"/>
                    <a:pt x="6003" y="23414"/>
                    <a:pt x="5784" y="23434"/>
                  </a:cubicBezTo>
                  <a:cubicBezTo>
                    <a:pt x="4812" y="23528"/>
                    <a:pt x="3809" y="23841"/>
                    <a:pt x="3104" y="24547"/>
                  </a:cubicBezTo>
                  <a:cubicBezTo>
                    <a:pt x="2587" y="25111"/>
                    <a:pt x="2352" y="25863"/>
                    <a:pt x="1960" y="26506"/>
                  </a:cubicBezTo>
                  <a:cubicBezTo>
                    <a:pt x="1176" y="28011"/>
                    <a:pt x="267" y="29531"/>
                    <a:pt x="16" y="31240"/>
                  </a:cubicBezTo>
                  <a:lnTo>
                    <a:pt x="0" y="31569"/>
                  </a:lnTo>
                  <a:cubicBezTo>
                    <a:pt x="0" y="31678"/>
                    <a:pt x="0" y="31788"/>
                    <a:pt x="16" y="31898"/>
                  </a:cubicBezTo>
                  <a:cubicBezTo>
                    <a:pt x="47" y="32525"/>
                    <a:pt x="142" y="33183"/>
                    <a:pt x="251" y="33810"/>
                  </a:cubicBezTo>
                  <a:cubicBezTo>
                    <a:pt x="706" y="36318"/>
                    <a:pt x="1364" y="38795"/>
                    <a:pt x="2054" y="41271"/>
                  </a:cubicBezTo>
                  <a:cubicBezTo>
                    <a:pt x="1348" y="38591"/>
                    <a:pt x="674" y="35895"/>
                    <a:pt x="283" y="33152"/>
                  </a:cubicBezTo>
                  <a:cubicBezTo>
                    <a:pt x="220" y="32744"/>
                    <a:pt x="173" y="32290"/>
                    <a:pt x="157" y="31882"/>
                  </a:cubicBezTo>
                  <a:cubicBezTo>
                    <a:pt x="157" y="31788"/>
                    <a:pt x="142" y="31678"/>
                    <a:pt x="157" y="31569"/>
                  </a:cubicBezTo>
                  <a:lnTo>
                    <a:pt x="173" y="31255"/>
                  </a:lnTo>
                  <a:cubicBezTo>
                    <a:pt x="439" y="29578"/>
                    <a:pt x="1348" y="28089"/>
                    <a:pt x="2148" y="26600"/>
                  </a:cubicBezTo>
                  <a:cubicBezTo>
                    <a:pt x="2524" y="25973"/>
                    <a:pt x="2759" y="25252"/>
                    <a:pt x="3261" y="24703"/>
                  </a:cubicBezTo>
                  <a:cubicBezTo>
                    <a:pt x="3919" y="24045"/>
                    <a:pt x="4875" y="23763"/>
                    <a:pt x="5800" y="23669"/>
                  </a:cubicBezTo>
                  <a:cubicBezTo>
                    <a:pt x="6010" y="23649"/>
                    <a:pt x="6222" y="23639"/>
                    <a:pt x="6433" y="23639"/>
                  </a:cubicBezTo>
                  <a:cubicBezTo>
                    <a:pt x="7057" y="23639"/>
                    <a:pt x="7683" y="23724"/>
                    <a:pt x="8292" y="23888"/>
                  </a:cubicBezTo>
                  <a:cubicBezTo>
                    <a:pt x="8653" y="23982"/>
                    <a:pt x="9154" y="24155"/>
                    <a:pt x="9530" y="24217"/>
                  </a:cubicBezTo>
                  <a:cubicBezTo>
                    <a:pt x="10217" y="24346"/>
                    <a:pt x="11067" y="24454"/>
                    <a:pt x="11928" y="24454"/>
                  </a:cubicBezTo>
                  <a:cubicBezTo>
                    <a:pt x="13385" y="24454"/>
                    <a:pt x="14877" y="24143"/>
                    <a:pt x="15675" y="23089"/>
                  </a:cubicBezTo>
                  <a:cubicBezTo>
                    <a:pt x="16474" y="21992"/>
                    <a:pt x="16474" y="20565"/>
                    <a:pt x="16223" y="19296"/>
                  </a:cubicBezTo>
                  <a:cubicBezTo>
                    <a:pt x="16098" y="18716"/>
                    <a:pt x="16004" y="18057"/>
                    <a:pt x="16459" y="17587"/>
                  </a:cubicBezTo>
                  <a:cubicBezTo>
                    <a:pt x="16741" y="17274"/>
                    <a:pt x="17195" y="17117"/>
                    <a:pt x="17415" y="16709"/>
                  </a:cubicBezTo>
                  <a:cubicBezTo>
                    <a:pt x="17728" y="16082"/>
                    <a:pt x="17368" y="15236"/>
                    <a:pt x="16772" y="14907"/>
                  </a:cubicBezTo>
                  <a:cubicBezTo>
                    <a:pt x="16489" y="14755"/>
                    <a:pt x="16199" y="14663"/>
                    <a:pt x="15896" y="14616"/>
                  </a:cubicBezTo>
                  <a:lnTo>
                    <a:pt x="15896" y="14616"/>
                  </a:lnTo>
                  <a:cubicBezTo>
                    <a:pt x="16906" y="14132"/>
                    <a:pt x="18306" y="13567"/>
                    <a:pt x="17916" y="12274"/>
                  </a:cubicBezTo>
                  <a:cubicBezTo>
                    <a:pt x="17650" y="11568"/>
                    <a:pt x="17054" y="10816"/>
                    <a:pt x="17289" y="10048"/>
                  </a:cubicBezTo>
                  <a:cubicBezTo>
                    <a:pt x="17979" y="9060"/>
                    <a:pt x="19311" y="8684"/>
                    <a:pt x="20126" y="7806"/>
                  </a:cubicBezTo>
                  <a:cubicBezTo>
                    <a:pt x="21678" y="6208"/>
                    <a:pt x="18872" y="5095"/>
                    <a:pt x="17995" y="4029"/>
                  </a:cubicBezTo>
                  <a:cubicBezTo>
                    <a:pt x="16976" y="2775"/>
                    <a:pt x="16067" y="1396"/>
                    <a:pt x="15252"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9"/>
            <p:cNvSpPr/>
            <p:nvPr/>
          </p:nvSpPr>
          <p:spPr>
            <a:xfrm>
              <a:off x="1776450" y="2357013"/>
              <a:ext cx="242236" cy="708772"/>
            </a:xfrm>
            <a:custGeom>
              <a:rect b="b" l="l" r="r" t="t"/>
              <a:pathLst>
                <a:path extrusionOk="0" h="17980" w="6145">
                  <a:moveTo>
                    <a:pt x="6144" y="1"/>
                  </a:moveTo>
                  <a:lnTo>
                    <a:pt x="6144" y="1"/>
                  </a:lnTo>
                  <a:cubicBezTo>
                    <a:pt x="5941" y="2368"/>
                    <a:pt x="5627" y="4781"/>
                    <a:pt x="4843" y="7039"/>
                  </a:cubicBezTo>
                  <a:cubicBezTo>
                    <a:pt x="3495" y="10518"/>
                    <a:pt x="1552" y="14547"/>
                    <a:pt x="0" y="17979"/>
                  </a:cubicBezTo>
                  <a:cubicBezTo>
                    <a:pt x="1865" y="14437"/>
                    <a:pt x="3652" y="10847"/>
                    <a:pt x="5063" y="7117"/>
                  </a:cubicBezTo>
                  <a:cubicBezTo>
                    <a:pt x="5847" y="4829"/>
                    <a:pt x="6082" y="2399"/>
                    <a:pt x="614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9"/>
            <p:cNvSpPr/>
            <p:nvPr/>
          </p:nvSpPr>
          <p:spPr>
            <a:xfrm>
              <a:off x="3094390" y="1475224"/>
              <a:ext cx="104424" cy="34059"/>
            </a:xfrm>
            <a:custGeom>
              <a:rect b="b" l="l" r="r" t="t"/>
              <a:pathLst>
                <a:path extrusionOk="0" h="864" w="2649">
                  <a:moveTo>
                    <a:pt x="2451" y="1"/>
                  </a:moveTo>
                  <a:cubicBezTo>
                    <a:pt x="2444" y="1"/>
                    <a:pt x="2437" y="1"/>
                    <a:pt x="2430" y="3"/>
                  </a:cubicBezTo>
                  <a:cubicBezTo>
                    <a:pt x="1855" y="115"/>
                    <a:pt x="1280" y="204"/>
                    <a:pt x="694" y="204"/>
                  </a:cubicBezTo>
                  <a:cubicBezTo>
                    <a:pt x="465" y="204"/>
                    <a:pt x="234" y="190"/>
                    <a:pt x="0" y="159"/>
                  </a:cubicBezTo>
                  <a:lnTo>
                    <a:pt x="0" y="159"/>
                  </a:lnTo>
                  <a:cubicBezTo>
                    <a:pt x="419" y="327"/>
                    <a:pt x="869" y="391"/>
                    <a:pt x="1319" y="391"/>
                  </a:cubicBezTo>
                  <a:cubicBezTo>
                    <a:pt x="1593" y="391"/>
                    <a:pt x="1867" y="367"/>
                    <a:pt x="2135" y="328"/>
                  </a:cubicBezTo>
                  <a:lnTo>
                    <a:pt x="2135" y="328"/>
                  </a:lnTo>
                  <a:cubicBezTo>
                    <a:pt x="1590" y="673"/>
                    <a:pt x="919" y="757"/>
                    <a:pt x="283" y="771"/>
                  </a:cubicBezTo>
                  <a:cubicBezTo>
                    <a:pt x="521" y="830"/>
                    <a:pt x="776" y="863"/>
                    <a:pt x="1032" y="863"/>
                  </a:cubicBezTo>
                  <a:cubicBezTo>
                    <a:pt x="1582" y="863"/>
                    <a:pt x="2138" y="711"/>
                    <a:pt x="2555" y="347"/>
                  </a:cubicBezTo>
                  <a:cubicBezTo>
                    <a:pt x="2587" y="316"/>
                    <a:pt x="2634" y="238"/>
                    <a:pt x="2634" y="191"/>
                  </a:cubicBezTo>
                  <a:cubicBezTo>
                    <a:pt x="2648" y="89"/>
                    <a:pt x="2542" y="1"/>
                    <a:pt x="2451"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9"/>
            <p:cNvSpPr/>
            <p:nvPr/>
          </p:nvSpPr>
          <p:spPr>
            <a:xfrm>
              <a:off x="2892952" y="1018700"/>
              <a:ext cx="137812" cy="255205"/>
            </a:xfrm>
            <a:custGeom>
              <a:rect b="b" l="l" r="r" t="t"/>
              <a:pathLst>
                <a:path extrusionOk="0" h="6474" w="3496">
                  <a:moveTo>
                    <a:pt x="1" y="0"/>
                  </a:moveTo>
                  <a:lnTo>
                    <a:pt x="1" y="0"/>
                  </a:lnTo>
                  <a:cubicBezTo>
                    <a:pt x="1427" y="1991"/>
                    <a:pt x="2775" y="4107"/>
                    <a:pt x="3496" y="6474"/>
                  </a:cubicBezTo>
                  <a:cubicBezTo>
                    <a:pt x="3182" y="4311"/>
                    <a:pt x="2023" y="2336"/>
                    <a:pt x="643" y="674"/>
                  </a:cubicBezTo>
                  <a:cubicBezTo>
                    <a:pt x="424" y="439"/>
                    <a:pt x="220" y="220"/>
                    <a:pt x="1"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75" name="Google Shape;675;p59"/>
          <p:cNvPicPr preferRelativeResize="0"/>
          <p:nvPr/>
        </p:nvPicPr>
        <p:blipFill>
          <a:blip r:embed="rId4">
            <a:alphaModFix/>
          </a:blip>
          <a:stretch>
            <a:fillRect/>
          </a:stretch>
        </p:blipFill>
        <p:spPr>
          <a:xfrm>
            <a:off x="903225" y="1386150"/>
            <a:ext cx="2002650" cy="1616337"/>
          </a:xfrm>
          <a:prstGeom prst="rect">
            <a:avLst/>
          </a:prstGeom>
          <a:noFill/>
          <a:ln>
            <a:noFill/>
          </a:ln>
        </p:spPr>
      </p:pic>
      <p:pic>
        <p:nvPicPr>
          <p:cNvPr id="676" name="Google Shape;676;p59"/>
          <p:cNvPicPr preferRelativeResize="0"/>
          <p:nvPr/>
        </p:nvPicPr>
        <p:blipFill rotWithShape="1">
          <a:blip r:embed="rId5">
            <a:alphaModFix amt="84000"/>
          </a:blip>
          <a:srcRect b="0" l="0" r="0" t="0"/>
          <a:stretch/>
        </p:blipFill>
        <p:spPr>
          <a:xfrm rot="-487122">
            <a:off x="589114" y="2035114"/>
            <a:ext cx="624821" cy="624822"/>
          </a:xfrm>
          <a:prstGeom prst="rect">
            <a:avLst/>
          </a:prstGeom>
          <a:noFill/>
          <a:ln>
            <a:noFill/>
          </a:ln>
        </p:spPr>
      </p:pic>
      <p:grpSp>
        <p:nvGrpSpPr>
          <p:cNvPr id="677" name="Google Shape;677;p59"/>
          <p:cNvGrpSpPr/>
          <p:nvPr/>
        </p:nvGrpSpPr>
        <p:grpSpPr>
          <a:xfrm>
            <a:off x="4044613" y="3202925"/>
            <a:ext cx="322975" cy="359125"/>
            <a:chOff x="5619000" y="2838075"/>
            <a:chExt cx="322975" cy="359125"/>
          </a:xfrm>
        </p:grpSpPr>
        <p:sp>
          <p:nvSpPr>
            <p:cNvPr id="678" name="Google Shape;678;p59"/>
            <p:cNvSpPr/>
            <p:nvPr/>
          </p:nvSpPr>
          <p:spPr>
            <a:xfrm>
              <a:off x="5619000" y="2838075"/>
              <a:ext cx="322975" cy="359125"/>
            </a:xfrm>
            <a:custGeom>
              <a:rect b="b" l="l" r="r" t="t"/>
              <a:pathLst>
                <a:path extrusionOk="0" h="14365" w="12919">
                  <a:moveTo>
                    <a:pt x="7629" y="5425"/>
                  </a:moveTo>
                  <a:cubicBezTo>
                    <a:pt x="7865" y="5425"/>
                    <a:pt x="8101" y="5514"/>
                    <a:pt x="8280" y="5693"/>
                  </a:cubicBezTo>
                  <a:cubicBezTo>
                    <a:pt x="8547" y="5960"/>
                    <a:pt x="8619" y="6281"/>
                    <a:pt x="8512" y="6674"/>
                  </a:cubicBezTo>
                  <a:cubicBezTo>
                    <a:pt x="8405" y="7120"/>
                    <a:pt x="8048" y="7655"/>
                    <a:pt x="7548" y="8137"/>
                  </a:cubicBezTo>
                  <a:cubicBezTo>
                    <a:pt x="7102" y="8565"/>
                    <a:pt x="6692" y="8833"/>
                    <a:pt x="6460" y="8922"/>
                  </a:cubicBezTo>
                  <a:cubicBezTo>
                    <a:pt x="6228" y="8833"/>
                    <a:pt x="5818" y="8565"/>
                    <a:pt x="5372" y="8137"/>
                  </a:cubicBezTo>
                  <a:cubicBezTo>
                    <a:pt x="4872" y="7655"/>
                    <a:pt x="4515" y="7120"/>
                    <a:pt x="4408" y="6674"/>
                  </a:cubicBezTo>
                  <a:cubicBezTo>
                    <a:pt x="4301" y="6281"/>
                    <a:pt x="4372" y="5960"/>
                    <a:pt x="4640" y="5693"/>
                  </a:cubicBezTo>
                  <a:cubicBezTo>
                    <a:pt x="4818" y="5514"/>
                    <a:pt x="5050" y="5425"/>
                    <a:pt x="5282" y="5425"/>
                  </a:cubicBezTo>
                  <a:cubicBezTo>
                    <a:pt x="5532" y="5425"/>
                    <a:pt x="5764" y="5514"/>
                    <a:pt x="5942" y="5693"/>
                  </a:cubicBezTo>
                  <a:cubicBezTo>
                    <a:pt x="6085" y="5835"/>
                    <a:pt x="6273" y="5907"/>
                    <a:pt x="6460" y="5907"/>
                  </a:cubicBezTo>
                  <a:cubicBezTo>
                    <a:pt x="6647" y="5907"/>
                    <a:pt x="6835" y="5835"/>
                    <a:pt x="6977" y="5693"/>
                  </a:cubicBezTo>
                  <a:cubicBezTo>
                    <a:pt x="7156" y="5514"/>
                    <a:pt x="7392" y="5425"/>
                    <a:pt x="7629" y="5425"/>
                  </a:cubicBezTo>
                  <a:close/>
                  <a:moveTo>
                    <a:pt x="7709" y="554"/>
                  </a:moveTo>
                  <a:cubicBezTo>
                    <a:pt x="8244" y="554"/>
                    <a:pt x="8655" y="964"/>
                    <a:pt x="8690" y="1464"/>
                  </a:cubicBezTo>
                  <a:cubicBezTo>
                    <a:pt x="8440" y="1625"/>
                    <a:pt x="8226" y="1821"/>
                    <a:pt x="8084" y="2088"/>
                  </a:cubicBezTo>
                  <a:cubicBezTo>
                    <a:pt x="8012" y="2213"/>
                    <a:pt x="8048" y="2392"/>
                    <a:pt x="8191" y="2463"/>
                  </a:cubicBezTo>
                  <a:cubicBezTo>
                    <a:pt x="8226" y="2499"/>
                    <a:pt x="8280" y="2499"/>
                    <a:pt x="8333" y="2499"/>
                  </a:cubicBezTo>
                  <a:cubicBezTo>
                    <a:pt x="8423" y="2499"/>
                    <a:pt x="8512" y="2463"/>
                    <a:pt x="8565" y="2374"/>
                  </a:cubicBezTo>
                  <a:cubicBezTo>
                    <a:pt x="8690" y="2160"/>
                    <a:pt x="8869" y="1999"/>
                    <a:pt x="9101" y="1892"/>
                  </a:cubicBezTo>
                  <a:cubicBezTo>
                    <a:pt x="9243" y="1821"/>
                    <a:pt x="9404" y="1785"/>
                    <a:pt x="9582" y="1785"/>
                  </a:cubicBezTo>
                  <a:cubicBezTo>
                    <a:pt x="10225" y="1785"/>
                    <a:pt x="10742" y="2303"/>
                    <a:pt x="10742" y="2945"/>
                  </a:cubicBezTo>
                  <a:cubicBezTo>
                    <a:pt x="10742" y="3088"/>
                    <a:pt x="10724" y="3213"/>
                    <a:pt x="10689" y="3337"/>
                  </a:cubicBezTo>
                  <a:cubicBezTo>
                    <a:pt x="10599" y="3605"/>
                    <a:pt x="10403" y="3819"/>
                    <a:pt x="10171" y="3962"/>
                  </a:cubicBezTo>
                  <a:cubicBezTo>
                    <a:pt x="10028" y="4033"/>
                    <a:pt x="9993" y="4212"/>
                    <a:pt x="10064" y="4354"/>
                  </a:cubicBezTo>
                  <a:cubicBezTo>
                    <a:pt x="10118" y="4444"/>
                    <a:pt x="10207" y="4479"/>
                    <a:pt x="10314" y="4479"/>
                  </a:cubicBezTo>
                  <a:cubicBezTo>
                    <a:pt x="10350" y="4479"/>
                    <a:pt x="10403" y="4479"/>
                    <a:pt x="10439" y="4444"/>
                  </a:cubicBezTo>
                  <a:cubicBezTo>
                    <a:pt x="10706" y="4301"/>
                    <a:pt x="10921" y="4087"/>
                    <a:pt x="11081" y="3819"/>
                  </a:cubicBezTo>
                  <a:cubicBezTo>
                    <a:pt x="11492" y="4122"/>
                    <a:pt x="11759" y="4604"/>
                    <a:pt x="11759" y="5140"/>
                  </a:cubicBezTo>
                  <a:cubicBezTo>
                    <a:pt x="11759" y="5532"/>
                    <a:pt x="11616" y="5925"/>
                    <a:pt x="11349" y="6228"/>
                  </a:cubicBezTo>
                  <a:cubicBezTo>
                    <a:pt x="11260" y="6192"/>
                    <a:pt x="11170" y="6157"/>
                    <a:pt x="11081" y="6139"/>
                  </a:cubicBezTo>
                  <a:cubicBezTo>
                    <a:pt x="11053" y="6128"/>
                    <a:pt x="11024" y="6123"/>
                    <a:pt x="10996" y="6123"/>
                  </a:cubicBezTo>
                  <a:cubicBezTo>
                    <a:pt x="10880" y="6123"/>
                    <a:pt x="10771" y="6206"/>
                    <a:pt x="10742" y="6335"/>
                  </a:cubicBezTo>
                  <a:cubicBezTo>
                    <a:pt x="10706" y="6478"/>
                    <a:pt x="10796" y="6638"/>
                    <a:pt x="10938" y="6674"/>
                  </a:cubicBezTo>
                  <a:cubicBezTo>
                    <a:pt x="11063" y="6710"/>
                    <a:pt x="11170" y="6745"/>
                    <a:pt x="11277" y="6799"/>
                  </a:cubicBezTo>
                  <a:lnTo>
                    <a:pt x="11295" y="6799"/>
                  </a:lnTo>
                  <a:cubicBezTo>
                    <a:pt x="11938" y="7138"/>
                    <a:pt x="12348" y="7780"/>
                    <a:pt x="12348" y="8512"/>
                  </a:cubicBezTo>
                  <a:cubicBezTo>
                    <a:pt x="12348" y="9297"/>
                    <a:pt x="11884" y="9993"/>
                    <a:pt x="11170" y="10296"/>
                  </a:cubicBezTo>
                  <a:cubicBezTo>
                    <a:pt x="10938" y="10385"/>
                    <a:pt x="10689" y="10421"/>
                    <a:pt x="10439" y="10421"/>
                  </a:cubicBezTo>
                  <a:cubicBezTo>
                    <a:pt x="10278" y="10421"/>
                    <a:pt x="10118" y="10403"/>
                    <a:pt x="9957" y="10367"/>
                  </a:cubicBezTo>
                  <a:cubicBezTo>
                    <a:pt x="9933" y="10362"/>
                    <a:pt x="9910" y="10360"/>
                    <a:pt x="9887" y="10360"/>
                  </a:cubicBezTo>
                  <a:cubicBezTo>
                    <a:pt x="9756" y="10360"/>
                    <a:pt x="9646" y="10442"/>
                    <a:pt x="9600" y="10564"/>
                  </a:cubicBezTo>
                  <a:cubicBezTo>
                    <a:pt x="9565" y="10706"/>
                    <a:pt x="9654" y="10867"/>
                    <a:pt x="9814" y="10903"/>
                  </a:cubicBezTo>
                  <a:cubicBezTo>
                    <a:pt x="10011" y="10956"/>
                    <a:pt x="10225" y="10992"/>
                    <a:pt x="10439" y="10992"/>
                  </a:cubicBezTo>
                  <a:cubicBezTo>
                    <a:pt x="10635" y="10992"/>
                    <a:pt x="10831" y="10974"/>
                    <a:pt x="11010" y="10921"/>
                  </a:cubicBezTo>
                  <a:lnTo>
                    <a:pt x="11010" y="10921"/>
                  </a:lnTo>
                  <a:cubicBezTo>
                    <a:pt x="11010" y="11706"/>
                    <a:pt x="10439" y="12366"/>
                    <a:pt x="9672" y="12491"/>
                  </a:cubicBezTo>
                  <a:cubicBezTo>
                    <a:pt x="9596" y="12503"/>
                    <a:pt x="9518" y="12509"/>
                    <a:pt x="9438" y="12509"/>
                  </a:cubicBezTo>
                  <a:cubicBezTo>
                    <a:pt x="9293" y="12509"/>
                    <a:pt x="9143" y="12490"/>
                    <a:pt x="8994" y="12455"/>
                  </a:cubicBezTo>
                  <a:cubicBezTo>
                    <a:pt x="8972" y="12450"/>
                    <a:pt x="8951" y="12447"/>
                    <a:pt x="8929" y="12447"/>
                  </a:cubicBezTo>
                  <a:cubicBezTo>
                    <a:pt x="8806" y="12447"/>
                    <a:pt x="8685" y="12530"/>
                    <a:pt x="8655" y="12651"/>
                  </a:cubicBezTo>
                  <a:cubicBezTo>
                    <a:pt x="8619" y="12794"/>
                    <a:pt x="8708" y="12955"/>
                    <a:pt x="8851" y="12990"/>
                  </a:cubicBezTo>
                  <a:cubicBezTo>
                    <a:pt x="9011" y="13026"/>
                    <a:pt x="9154" y="13062"/>
                    <a:pt x="9315" y="13062"/>
                  </a:cubicBezTo>
                  <a:cubicBezTo>
                    <a:pt x="9083" y="13508"/>
                    <a:pt x="8619" y="13811"/>
                    <a:pt x="8101" y="13811"/>
                  </a:cubicBezTo>
                  <a:cubicBezTo>
                    <a:pt x="7352" y="13811"/>
                    <a:pt x="6745" y="13187"/>
                    <a:pt x="6745" y="12437"/>
                  </a:cubicBezTo>
                  <a:lnTo>
                    <a:pt x="6745" y="9404"/>
                  </a:lnTo>
                  <a:cubicBezTo>
                    <a:pt x="7084" y="9261"/>
                    <a:pt x="7530" y="8940"/>
                    <a:pt x="7941" y="8547"/>
                  </a:cubicBezTo>
                  <a:cubicBezTo>
                    <a:pt x="8280" y="8226"/>
                    <a:pt x="8869" y="7566"/>
                    <a:pt x="9065" y="6817"/>
                  </a:cubicBezTo>
                  <a:cubicBezTo>
                    <a:pt x="9226" y="6228"/>
                    <a:pt x="9083" y="5693"/>
                    <a:pt x="8690" y="5300"/>
                  </a:cubicBezTo>
                  <a:cubicBezTo>
                    <a:pt x="8396" y="5006"/>
                    <a:pt x="8010" y="4857"/>
                    <a:pt x="7627" y="4857"/>
                  </a:cubicBezTo>
                  <a:cubicBezTo>
                    <a:pt x="7314" y="4857"/>
                    <a:pt x="7002" y="4957"/>
                    <a:pt x="6745" y="5157"/>
                  </a:cubicBezTo>
                  <a:lnTo>
                    <a:pt x="6745" y="1535"/>
                  </a:lnTo>
                  <a:cubicBezTo>
                    <a:pt x="6745" y="1000"/>
                    <a:pt x="7174" y="554"/>
                    <a:pt x="7709" y="554"/>
                  </a:cubicBezTo>
                  <a:close/>
                  <a:moveTo>
                    <a:pt x="5211" y="1"/>
                  </a:moveTo>
                  <a:cubicBezTo>
                    <a:pt x="4444" y="1"/>
                    <a:pt x="3819" y="536"/>
                    <a:pt x="3694" y="1250"/>
                  </a:cubicBezTo>
                  <a:cubicBezTo>
                    <a:pt x="3641" y="1250"/>
                    <a:pt x="3587" y="1232"/>
                    <a:pt x="3534" y="1232"/>
                  </a:cubicBezTo>
                  <a:cubicBezTo>
                    <a:pt x="3523" y="1231"/>
                    <a:pt x="3513" y="1230"/>
                    <a:pt x="3503" y="1230"/>
                  </a:cubicBezTo>
                  <a:cubicBezTo>
                    <a:pt x="3371" y="1230"/>
                    <a:pt x="3247" y="1333"/>
                    <a:pt x="3230" y="1482"/>
                  </a:cubicBezTo>
                  <a:cubicBezTo>
                    <a:pt x="3213" y="1642"/>
                    <a:pt x="3320" y="1767"/>
                    <a:pt x="3480" y="1785"/>
                  </a:cubicBezTo>
                  <a:cubicBezTo>
                    <a:pt x="3587" y="1803"/>
                    <a:pt x="3712" y="1839"/>
                    <a:pt x="3819" y="1892"/>
                  </a:cubicBezTo>
                  <a:cubicBezTo>
                    <a:pt x="4051" y="1999"/>
                    <a:pt x="4230" y="2160"/>
                    <a:pt x="4354" y="2374"/>
                  </a:cubicBezTo>
                  <a:cubicBezTo>
                    <a:pt x="4408" y="2463"/>
                    <a:pt x="4497" y="2499"/>
                    <a:pt x="4586" y="2499"/>
                  </a:cubicBezTo>
                  <a:cubicBezTo>
                    <a:pt x="4640" y="2499"/>
                    <a:pt x="4693" y="2499"/>
                    <a:pt x="4729" y="2463"/>
                  </a:cubicBezTo>
                  <a:cubicBezTo>
                    <a:pt x="4872" y="2392"/>
                    <a:pt x="4908" y="2213"/>
                    <a:pt x="4836" y="2088"/>
                  </a:cubicBezTo>
                  <a:cubicBezTo>
                    <a:pt x="4693" y="1821"/>
                    <a:pt x="4479" y="1625"/>
                    <a:pt x="4230" y="1464"/>
                  </a:cubicBezTo>
                  <a:cubicBezTo>
                    <a:pt x="4265" y="964"/>
                    <a:pt x="4693" y="554"/>
                    <a:pt x="5211" y="554"/>
                  </a:cubicBezTo>
                  <a:cubicBezTo>
                    <a:pt x="5746" y="554"/>
                    <a:pt x="6174" y="1000"/>
                    <a:pt x="6174" y="1535"/>
                  </a:cubicBezTo>
                  <a:lnTo>
                    <a:pt x="6174" y="5157"/>
                  </a:lnTo>
                  <a:cubicBezTo>
                    <a:pt x="5917" y="4957"/>
                    <a:pt x="5606" y="4857"/>
                    <a:pt x="5293" y="4857"/>
                  </a:cubicBezTo>
                  <a:cubicBezTo>
                    <a:pt x="4910" y="4857"/>
                    <a:pt x="4524" y="5006"/>
                    <a:pt x="4230" y="5300"/>
                  </a:cubicBezTo>
                  <a:cubicBezTo>
                    <a:pt x="3837" y="5693"/>
                    <a:pt x="3694" y="6228"/>
                    <a:pt x="3855" y="6817"/>
                  </a:cubicBezTo>
                  <a:cubicBezTo>
                    <a:pt x="4051" y="7566"/>
                    <a:pt x="4658" y="8226"/>
                    <a:pt x="4979" y="8547"/>
                  </a:cubicBezTo>
                  <a:cubicBezTo>
                    <a:pt x="5389" y="8940"/>
                    <a:pt x="5835" y="9261"/>
                    <a:pt x="6174" y="9404"/>
                  </a:cubicBezTo>
                  <a:lnTo>
                    <a:pt x="6174" y="12437"/>
                  </a:lnTo>
                  <a:cubicBezTo>
                    <a:pt x="6174" y="13187"/>
                    <a:pt x="5568" y="13811"/>
                    <a:pt x="4818" y="13811"/>
                  </a:cubicBezTo>
                  <a:cubicBezTo>
                    <a:pt x="4301" y="13811"/>
                    <a:pt x="3837" y="13508"/>
                    <a:pt x="3605" y="13062"/>
                  </a:cubicBezTo>
                  <a:cubicBezTo>
                    <a:pt x="3766" y="13062"/>
                    <a:pt x="3908" y="13026"/>
                    <a:pt x="4069" y="12990"/>
                  </a:cubicBezTo>
                  <a:cubicBezTo>
                    <a:pt x="4212" y="12955"/>
                    <a:pt x="4301" y="12794"/>
                    <a:pt x="4265" y="12651"/>
                  </a:cubicBezTo>
                  <a:cubicBezTo>
                    <a:pt x="4235" y="12530"/>
                    <a:pt x="4114" y="12447"/>
                    <a:pt x="3991" y="12447"/>
                  </a:cubicBezTo>
                  <a:cubicBezTo>
                    <a:pt x="3969" y="12447"/>
                    <a:pt x="3948" y="12450"/>
                    <a:pt x="3926" y="12455"/>
                  </a:cubicBezTo>
                  <a:cubicBezTo>
                    <a:pt x="3776" y="12490"/>
                    <a:pt x="3627" y="12509"/>
                    <a:pt x="3482" y="12509"/>
                  </a:cubicBezTo>
                  <a:cubicBezTo>
                    <a:pt x="3402" y="12509"/>
                    <a:pt x="3324" y="12503"/>
                    <a:pt x="3248" y="12491"/>
                  </a:cubicBezTo>
                  <a:cubicBezTo>
                    <a:pt x="2481" y="12366"/>
                    <a:pt x="1910" y="11706"/>
                    <a:pt x="1910" y="10921"/>
                  </a:cubicBezTo>
                  <a:lnTo>
                    <a:pt x="1910" y="10921"/>
                  </a:lnTo>
                  <a:cubicBezTo>
                    <a:pt x="2088" y="10974"/>
                    <a:pt x="2285" y="10992"/>
                    <a:pt x="2481" y="10992"/>
                  </a:cubicBezTo>
                  <a:cubicBezTo>
                    <a:pt x="2695" y="10992"/>
                    <a:pt x="2909" y="10956"/>
                    <a:pt x="3105" y="10903"/>
                  </a:cubicBezTo>
                  <a:cubicBezTo>
                    <a:pt x="3266" y="10867"/>
                    <a:pt x="3355" y="10706"/>
                    <a:pt x="3320" y="10564"/>
                  </a:cubicBezTo>
                  <a:cubicBezTo>
                    <a:pt x="3274" y="10442"/>
                    <a:pt x="3164" y="10360"/>
                    <a:pt x="3033" y="10360"/>
                  </a:cubicBezTo>
                  <a:cubicBezTo>
                    <a:pt x="3010" y="10360"/>
                    <a:pt x="2987" y="10362"/>
                    <a:pt x="2963" y="10367"/>
                  </a:cubicBezTo>
                  <a:cubicBezTo>
                    <a:pt x="2802" y="10403"/>
                    <a:pt x="2642" y="10421"/>
                    <a:pt x="2481" y="10421"/>
                  </a:cubicBezTo>
                  <a:cubicBezTo>
                    <a:pt x="2231" y="10421"/>
                    <a:pt x="1981" y="10385"/>
                    <a:pt x="1749" y="10296"/>
                  </a:cubicBezTo>
                  <a:cubicBezTo>
                    <a:pt x="1036" y="9993"/>
                    <a:pt x="572" y="9297"/>
                    <a:pt x="572" y="8512"/>
                  </a:cubicBezTo>
                  <a:cubicBezTo>
                    <a:pt x="572" y="7780"/>
                    <a:pt x="982" y="7138"/>
                    <a:pt x="1625" y="6799"/>
                  </a:cubicBezTo>
                  <a:lnTo>
                    <a:pt x="1642" y="6799"/>
                  </a:lnTo>
                  <a:cubicBezTo>
                    <a:pt x="1749" y="6745"/>
                    <a:pt x="1857" y="6710"/>
                    <a:pt x="1981" y="6674"/>
                  </a:cubicBezTo>
                  <a:cubicBezTo>
                    <a:pt x="2124" y="6638"/>
                    <a:pt x="2213" y="6478"/>
                    <a:pt x="2178" y="6335"/>
                  </a:cubicBezTo>
                  <a:cubicBezTo>
                    <a:pt x="2149" y="6206"/>
                    <a:pt x="2040" y="6123"/>
                    <a:pt x="1924" y="6123"/>
                  </a:cubicBezTo>
                  <a:cubicBezTo>
                    <a:pt x="1896" y="6123"/>
                    <a:pt x="1867" y="6128"/>
                    <a:pt x="1839" y="6139"/>
                  </a:cubicBezTo>
                  <a:cubicBezTo>
                    <a:pt x="1749" y="6157"/>
                    <a:pt x="1660" y="6192"/>
                    <a:pt x="1571" y="6228"/>
                  </a:cubicBezTo>
                  <a:cubicBezTo>
                    <a:pt x="1303" y="5925"/>
                    <a:pt x="1161" y="5532"/>
                    <a:pt x="1161" y="5140"/>
                  </a:cubicBezTo>
                  <a:cubicBezTo>
                    <a:pt x="1161" y="4604"/>
                    <a:pt x="1428" y="4122"/>
                    <a:pt x="1839" y="3819"/>
                  </a:cubicBezTo>
                  <a:cubicBezTo>
                    <a:pt x="1999" y="4087"/>
                    <a:pt x="2213" y="4301"/>
                    <a:pt x="2481" y="4444"/>
                  </a:cubicBezTo>
                  <a:cubicBezTo>
                    <a:pt x="2517" y="4479"/>
                    <a:pt x="2570" y="4479"/>
                    <a:pt x="2606" y="4479"/>
                  </a:cubicBezTo>
                  <a:cubicBezTo>
                    <a:pt x="2713" y="4479"/>
                    <a:pt x="2802" y="4444"/>
                    <a:pt x="2856" y="4354"/>
                  </a:cubicBezTo>
                  <a:cubicBezTo>
                    <a:pt x="2927" y="4212"/>
                    <a:pt x="2891" y="4033"/>
                    <a:pt x="2749" y="3962"/>
                  </a:cubicBezTo>
                  <a:cubicBezTo>
                    <a:pt x="2517" y="3819"/>
                    <a:pt x="2320" y="3605"/>
                    <a:pt x="2231" y="3337"/>
                  </a:cubicBezTo>
                  <a:cubicBezTo>
                    <a:pt x="2213" y="3248"/>
                    <a:pt x="2196" y="3177"/>
                    <a:pt x="2178" y="3088"/>
                  </a:cubicBezTo>
                  <a:cubicBezTo>
                    <a:pt x="2161" y="2939"/>
                    <a:pt x="2037" y="2836"/>
                    <a:pt x="1906" y="2836"/>
                  </a:cubicBezTo>
                  <a:cubicBezTo>
                    <a:pt x="1895" y="2836"/>
                    <a:pt x="1885" y="2837"/>
                    <a:pt x="1874" y="2838"/>
                  </a:cubicBezTo>
                  <a:cubicBezTo>
                    <a:pt x="1714" y="2856"/>
                    <a:pt x="1607" y="2998"/>
                    <a:pt x="1625" y="3159"/>
                  </a:cubicBezTo>
                  <a:cubicBezTo>
                    <a:pt x="1625" y="3195"/>
                    <a:pt x="1625" y="3248"/>
                    <a:pt x="1642" y="3284"/>
                  </a:cubicBezTo>
                  <a:cubicBezTo>
                    <a:pt x="1000" y="3676"/>
                    <a:pt x="590" y="4372"/>
                    <a:pt x="590" y="5140"/>
                  </a:cubicBezTo>
                  <a:cubicBezTo>
                    <a:pt x="590" y="5639"/>
                    <a:pt x="768" y="6103"/>
                    <a:pt x="1071" y="6496"/>
                  </a:cubicBezTo>
                  <a:cubicBezTo>
                    <a:pt x="411" y="6942"/>
                    <a:pt x="1" y="7691"/>
                    <a:pt x="1" y="8512"/>
                  </a:cubicBezTo>
                  <a:cubicBezTo>
                    <a:pt x="1" y="9457"/>
                    <a:pt x="518" y="10296"/>
                    <a:pt x="1339" y="10724"/>
                  </a:cubicBezTo>
                  <a:cubicBezTo>
                    <a:pt x="1339" y="10778"/>
                    <a:pt x="1339" y="10849"/>
                    <a:pt x="1339" y="10903"/>
                  </a:cubicBezTo>
                  <a:cubicBezTo>
                    <a:pt x="1339" y="11420"/>
                    <a:pt x="1517" y="11920"/>
                    <a:pt x="1857" y="12312"/>
                  </a:cubicBezTo>
                  <a:cubicBezTo>
                    <a:pt x="2160" y="12651"/>
                    <a:pt x="2535" y="12901"/>
                    <a:pt x="2981" y="13008"/>
                  </a:cubicBezTo>
                  <a:cubicBezTo>
                    <a:pt x="3213" y="13793"/>
                    <a:pt x="3962" y="14364"/>
                    <a:pt x="4818" y="14364"/>
                  </a:cubicBezTo>
                  <a:cubicBezTo>
                    <a:pt x="5514" y="14364"/>
                    <a:pt x="6121" y="13989"/>
                    <a:pt x="6460" y="13436"/>
                  </a:cubicBezTo>
                  <a:cubicBezTo>
                    <a:pt x="6799" y="13989"/>
                    <a:pt x="7406" y="14364"/>
                    <a:pt x="8101" y="14364"/>
                  </a:cubicBezTo>
                  <a:cubicBezTo>
                    <a:pt x="8958" y="14364"/>
                    <a:pt x="9707" y="13793"/>
                    <a:pt x="9939" y="13008"/>
                  </a:cubicBezTo>
                  <a:cubicBezTo>
                    <a:pt x="10385" y="12901"/>
                    <a:pt x="10760" y="12651"/>
                    <a:pt x="11063" y="12312"/>
                  </a:cubicBezTo>
                  <a:cubicBezTo>
                    <a:pt x="11402" y="11920"/>
                    <a:pt x="11581" y="11420"/>
                    <a:pt x="11581" y="10903"/>
                  </a:cubicBezTo>
                  <a:cubicBezTo>
                    <a:pt x="11581" y="10849"/>
                    <a:pt x="11581" y="10778"/>
                    <a:pt x="11581" y="10724"/>
                  </a:cubicBezTo>
                  <a:cubicBezTo>
                    <a:pt x="12402" y="10296"/>
                    <a:pt x="12919" y="9457"/>
                    <a:pt x="12919" y="8512"/>
                  </a:cubicBezTo>
                  <a:cubicBezTo>
                    <a:pt x="12919" y="7691"/>
                    <a:pt x="12509" y="6942"/>
                    <a:pt x="11848" y="6496"/>
                  </a:cubicBezTo>
                  <a:cubicBezTo>
                    <a:pt x="12152" y="6103"/>
                    <a:pt x="12330" y="5639"/>
                    <a:pt x="12330" y="5140"/>
                  </a:cubicBezTo>
                  <a:cubicBezTo>
                    <a:pt x="12330" y="4372"/>
                    <a:pt x="11920" y="3676"/>
                    <a:pt x="11277" y="3284"/>
                  </a:cubicBezTo>
                  <a:cubicBezTo>
                    <a:pt x="11295" y="3177"/>
                    <a:pt x="11313" y="3070"/>
                    <a:pt x="11313" y="2945"/>
                  </a:cubicBezTo>
                  <a:cubicBezTo>
                    <a:pt x="11313" y="1999"/>
                    <a:pt x="10528" y="1214"/>
                    <a:pt x="9582" y="1214"/>
                  </a:cubicBezTo>
                  <a:cubicBezTo>
                    <a:pt x="9457" y="1214"/>
                    <a:pt x="9350" y="1232"/>
                    <a:pt x="9226" y="1250"/>
                  </a:cubicBezTo>
                  <a:cubicBezTo>
                    <a:pt x="9101" y="536"/>
                    <a:pt x="8476" y="1"/>
                    <a:pt x="7709" y="1"/>
                  </a:cubicBezTo>
                  <a:cubicBezTo>
                    <a:pt x="7191" y="1"/>
                    <a:pt x="6745" y="251"/>
                    <a:pt x="6460" y="643"/>
                  </a:cubicBezTo>
                  <a:cubicBezTo>
                    <a:pt x="6174" y="251"/>
                    <a:pt x="5728" y="1"/>
                    <a:pt x="52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9"/>
            <p:cNvSpPr/>
            <p:nvPr/>
          </p:nvSpPr>
          <p:spPr>
            <a:xfrm>
              <a:off x="5668525" y="2981950"/>
              <a:ext cx="35700" cy="56000"/>
            </a:xfrm>
            <a:custGeom>
              <a:rect b="b" l="l" r="r" t="t"/>
              <a:pathLst>
                <a:path extrusionOk="0" h="2240" w="1428">
                  <a:moveTo>
                    <a:pt x="1006" y="0"/>
                  </a:moveTo>
                  <a:cubicBezTo>
                    <a:pt x="956" y="0"/>
                    <a:pt x="906" y="14"/>
                    <a:pt x="857" y="45"/>
                  </a:cubicBezTo>
                  <a:cubicBezTo>
                    <a:pt x="732" y="116"/>
                    <a:pt x="678" y="294"/>
                    <a:pt x="750" y="419"/>
                  </a:cubicBezTo>
                  <a:cubicBezTo>
                    <a:pt x="839" y="562"/>
                    <a:pt x="875" y="705"/>
                    <a:pt x="875" y="848"/>
                  </a:cubicBezTo>
                  <a:cubicBezTo>
                    <a:pt x="875" y="1240"/>
                    <a:pt x="607" y="1597"/>
                    <a:pt x="232" y="1686"/>
                  </a:cubicBezTo>
                  <a:cubicBezTo>
                    <a:pt x="90" y="1740"/>
                    <a:pt x="0" y="1882"/>
                    <a:pt x="36" y="2043"/>
                  </a:cubicBezTo>
                  <a:cubicBezTo>
                    <a:pt x="72" y="2168"/>
                    <a:pt x="179" y="2239"/>
                    <a:pt x="304" y="2239"/>
                  </a:cubicBezTo>
                  <a:lnTo>
                    <a:pt x="375" y="2239"/>
                  </a:lnTo>
                  <a:cubicBezTo>
                    <a:pt x="1000" y="2061"/>
                    <a:pt x="1428" y="1508"/>
                    <a:pt x="1428" y="848"/>
                  </a:cubicBezTo>
                  <a:cubicBezTo>
                    <a:pt x="1428" y="598"/>
                    <a:pt x="1374" y="366"/>
                    <a:pt x="1249" y="134"/>
                  </a:cubicBezTo>
                  <a:cubicBezTo>
                    <a:pt x="1191" y="52"/>
                    <a:pt x="1101" y="0"/>
                    <a:pt x="10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9"/>
            <p:cNvSpPr/>
            <p:nvPr/>
          </p:nvSpPr>
          <p:spPr>
            <a:xfrm>
              <a:off x="5700650" y="3066025"/>
              <a:ext cx="42825" cy="49975"/>
            </a:xfrm>
            <a:custGeom>
              <a:rect b="b" l="l" r="r" t="t"/>
              <a:pathLst>
                <a:path extrusionOk="0" h="1999" w="1713">
                  <a:moveTo>
                    <a:pt x="286" y="0"/>
                  </a:moveTo>
                  <a:cubicBezTo>
                    <a:pt x="125" y="0"/>
                    <a:pt x="0" y="125"/>
                    <a:pt x="0" y="268"/>
                  </a:cubicBezTo>
                  <a:cubicBezTo>
                    <a:pt x="0" y="429"/>
                    <a:pt x="125" y="554"/>
                    <a:pt x="286" y="554"/>
                  </a:cubicBezTo>
                  <a:cubicBezTo>
                    <a:pt x="767" y="554"/>
                    <a:pt x="1142" y="946"/>
                    <a:pt x="1142" y="1428"/>
                  </a:cubicBezTo>
                  <a:cubicBezTo>
                    <a:pt x="1142" y="1499"/>
                    <a:pt x="1142" y="1571"/>
                    <a:pt x="1124" y="1642"/>
                  </a:cubicBezTo>
                  <a:cubicBezTo>
                    <a:pt x="1088" y="1803"/>
                    <a:pt x="1178" y="1945"/>
                    <a:pt x="1320" y="1999"/>
                  </a:cubicBezTo>
                  <a:lnTo>
                    <a:pt x="1392" y="1999"/>
                  </a:lnTo>
                  <a:cubicBezTo>
                    <a:pt x="1517" y="1999"/>
                    <a:pt x="1624" y="1927"/>
                    <a:pt x="1659" y="1803"/>
                  </a:cubicBezTo>
                  <a:cubicBezTo>
                    <a:pt x="1695" y="1678"/>
                    <a:pt x="1713" y="1553"/>
                    <a:pt x="1713" y="1428"/>
                  </a:cubicBezTo>
                  <a:cubicBezTo>
                    <a:pt x="1713" y="643"/>
                    <a:pt x="1071"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9"/>
            <p:cNvSpPr/>
            <p:nvPr/>
          </p:nvSpPr>
          <p:spPr>
            <a:xfrm>
              <a:off x="5707325" y="2919050"/>
              <a:ext cx="55800" cy="22100"/>
            </a:xfrm>
            <a:custGeom>
              <a:rect b="b" l="l" r="r" t="t"/>
              <a:pathLst>
                <a:path extrusionOk="0" h="884" w="2232">
                  <a:moveTo>
                    <a:pt x="304" y="0"/>
                  </a:moveTo>
                  <a:cubicBezTo>
                    <a:pt x="233" y="0"/>
                    <a:pt x="161" y="27"/>
                    <a:pt x="108" y="81"/>
                  </a:cubicBezTo>
                  <a:cubicBezTo>
                    <a:pt x="1" y="188"/>
                    <a:pt x="1" y="366"/>
                    <a:pt x="108" y="473"/>
                  </a:cubicBezTo>
                  <a:cubicBezTo>
                    <a:pt x="375" y="741"/>
                    <a:pt x="732" y="883"/>
                    <a:pt x="1107" y="883"/>
                  </a:cubicBezTo>
                  <a:cubicBezTo>
                    <a:pt x="1499" y="883"/>
                    <a:pt x="1856" y="741"/>
                    <a:pt x="2124" y="473"/>
                  </a:cubicBezTo>
                  <a:cubicBezTo>
                    <a:pt x="2231" y="366"/>
                    <a:pt x="2231" y="188"/>
                    <a:pt x="2124" y="81"/>
                  </a:cubicBezTo>
                  <a:cubicBezTo>
                    <a:pt x="2070" y="27"/>
                    <a:pt x="1999" y="0"/>
                    <a:pt x="1928" y="0"/>
                  </a:cubicBezTo>
                  <a:cubicBezTo>
                    <a:pt x="1856" y="0"/>
                    <a:pt x="1785" y="27"/>
                    <a:pt x="1731" y="81"/>
                  </a:cubicBezTo>
                  <a:cubicBezTo>
                    <a:pt x="1571" y="241"/>
                    <a:pt x="1339" y="330"/>
                    <a:pt x="1107" y="330"/>
                  </a:cubicBezTo>
                  <a:cubicBezTo>
                    <a:pt x="875" y="330"/>
                    <a:pt x="661" y="241"/>
                    <a:pt x="500" y="81"/>
                  </a:cubicBezTo>
                  <a:cubicBezTo>
                    <a:pt x="447" y="27"/>
                    <a:pt x="375" y="0"/>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9"/>
            <p:cNvSpPr/>
            <p:nvPr/>
          </p:nvSpPr>
          <p:spPr>
            <a:xfrm>
              <a:off x="5856750" y="2981950"/>
              <a:ext cx="35725" cy="56000"/>
            </a:xfrm>
            <a:custGeom>
              <a:rect b="b" l="l" r="r" t="t"/>
              <a:pathLst>
                <a:path extrusionOk="0" h="2240" w="1429">
                  <a:moveTo>
                    <a:pt x="423" y="0"/>
                  </a:moveTo>
                  <a:cubicBezTo>
                    <a:pt x="328" y="0"/>
                    <a:pt x="238" y="52"/>
                    <a:pt x="179" y="134"/>
                  </a:cubicBezTo>
                  <a:cubicBezTo>
                    <a:pt x="55" y="366"/>
                    <a:pt x="1" y="598"/>
                    <a:pt x="1" y="865"/>
                  </a:cubicBezTo>
                  <a:cubicBezTo>
                    <a:pt x="1" y="1508"/>
                    <a:pt x="429" y="2061"/>
                    <a:pt x="1054" y="2239"/>
                  </a:cubicBezTo>
                  <a:lnTo>
                    <a:pt x="1125" y="2239"/>
                  </a:lnTo>
                  <a:cubicBezTo>
                    <a:pt x="1250" y="2239"/>
                    <a:pt x="1357" y="2168"/>
                    <a:pt x="1393" y="2043"/>
                  </a:cubicBezTo>
                  <a:cubicBezTo>
                    <a:pt x="1428" y="1882"/>
                    <a:pt x="1339" y="1740"/>
                    <a:pt x="1196" y="1686"/>
                  </a:cubicBezTo>
                  <a:cubicBezTo>
                    <a:pt x="822" y="1597"/>
                    <a:pt x="554" y="1240"/>
                    <a:pt x="554" y="865"/>
                  </a:cubicBezTo>
                  <a:cubicBezTo>
                    <a:pt x="554" y="705"/>
                    <a:pt x="590" y="562"/>
                    <a:pt x="679" y="419"/>
                  </a:cubicBezTo>
                  <a:cubicBezTo>
                    <a:pt x="750" y="294"/>
                    <a:pt x="697" y="116"/>
                    <a:pt x="572" y="45"/>
                  </a:cubicBezTo>
                  <a:cubicBezTo>
                    <a:pt x="523" y="14"/>
                    <a:pt x="472" y="0"/>
                    <a:pt x="4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9"/>
            <p:cNvSpPr/>
            <p:nvPr/>
          </p:nvSpPr>
          <p:spPr>
            <a:xfrm>
              <a:off x="5817500" y="3066025"/>
              <a:ext cx="42850" cy="49975"/>
            </a:xfrm>
            <a:custGeom>
              <a:rect b="b" l="l" r="r" t="t"/>
              <a:pathLst>
                <a:path extrusionOk="0" h="1999" w="1714">
                  <a:moveTo>
                    <a:pt x="1428" y="0"/>
                  </a:moveTo>
                  <a:cubicBezTo>
                    <a:pt x="643" y="0"/>
                    <a:pt x="1" y="643"/>
                    <a:pt x="1" y="1428"/>
                  </a:cubicBezTo>
                  <a:cubicBezTo>
                    <a:pt x="1" y="1553"/>
                    <a:pt x="19" y="1678"/>
                    <a:pt x="54" y="1803"/>
                  </a:cubicBezTo>
                  <a:cubicBezTo>
                    <a:pt x="90" y="1927"/>
                    <a:pt x="197" y="1999"/>
                    <a:pt x="322" y="1999"/>
                  </a:cubicBezTo>
                  <a:lnTo>
                    <a:pt x="393" y="1999"/>
                  </a:lnTo>
                  <a:cubicBezTo>
                    <a:pt x="536" y="1945"/>
                    <a:pt x="625" y="1803"/>
                    <a:pt x="590" y="1642"/>
                  </a:cubicBezTo>
                  <a:cubicBezTo>
                    <a:pt x="572" y="1571"/>
                    <a:pt x="572" y="1499"/>
                    <a:pt x="572" y="1428"/>
                  </a:cubicBezTo>
                  <a:cubicBezTo>
                    <a:pt x="572" y="946"/>
                    <a:pt x="947" y="554"/>
                    <a:pt x="1428" y="554"/>
                  </a:cubicBezTo>
                  <a:cubicBezTo>
                    <a:pt x="1589" y="554"/>
                    <a:pt x="1714" y="429"/>
                    <a:pt x="1714" y="268"/>
                  </a:cubicBezTo>
                  <a:cubicBezTo>
                    <a:pt x="1714" y="125"/>
                    <a:pt x="1589" y="0"/>
                    <a:pt x="14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9"/>
            <p:cNvSpPr/>
            <p:nvPr/>
          </p:nvSpPr>
          <p:spPr>
            <a:xfrm>
              <a:off x="5797875" y="2919050"/>
              <a:ext cx="55800" cy="22100"/>
            </a:xfrm>
            <a:custGeom>
              <a:rect b="b" l="l" r="r" t="t"/>
              <a:pathLst>
                <a:path extrusionOk="0" h="884" w="2232">
                  <a:moveTo>
                    <a:pt x="304" y="0"/>
                  </a:moveTo>
                  <a:cubicBezTo>
                    <a:pt x="233" y="0"/>
                    <a:pt x="161" y="27"/>
                    <a:pt x="108" y="81"/>
                  </a:cubicBezTo>
                  <a:cubicBezTo>
                    <a:pt x="1" y="188"/>
                    <a:pt x="1" y="366"/>
                    <a:pt x="108" y="473"/>
                  </a:cubicBezTo>
                  <a:cubicBezTo>
                    <a:pt x="375" y="741"/>
                    <a:pt x="732" y="883"/>
                    <a:pt x="1125" y="883"/>
                  </a:cubicBezTo>
                  <a:cubicBezTo>
                    <a:pt x="1500" y="883"/>
                    <a:pt x="1856" y="741"/>
                    <a:pt x="2124" y="473"/>
                  </a:cubicBezTo>
                  <a:cubicBezTo>
                    <a:pt x="2231" y="366"/>
                    <a:pt x="2231" y="188"/>
                    <a:pt x="2124" y="81"/>
                  </a:cubicBezTo>
                  <a:cubicBezTo>
                    <a:pt x="2071" y="27"/>
                    <a:pt x="1999" y="0"/>
                    <a:pt x="1928" y="0"/>
                  </a:cubicBezTo>
                  <a:cubicBezTo>
                    <a:pt x="1856" y="0"/>
                    <a:pt x="1785" y="27"/>
                    <a:pt x="1732" y="81"/>
                  </a:cubicBezTo>
                  <a:cubicBezTo>
                    <a:pt x="1571" y="241"/>
                    <a:pt x="1357" y="330"/>
                    <a:pt x="1125" y="330"/>
                  </a:cubicBezTo>
                  <a:cubicBezTo>
                    <a:pt x="893" y="330"/>
                    <a:pt x="661" y="241"/>
                    <a:pt x="500" y="81"/>
                  </a:cubicBezTo>
                  <a:cubicBezTo>
                    <a:pt x="447" y="27"/>
                    <a:pt x="375" y="0"/>
                    <a:pt x="3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9"/>
            <p:cNvSpPr/>
            <p:nvPr/>
          </p:nvSpPr>
          <p:spPr>
            <a:xfrm>
              <a:off x="5669850" y="2879125"/>
              <a:ext cx="13875" cy="14300"/>
            </a:xfrm>
            <a:custGeom>
              <a:rect b="b" l="l" r="r" t="t"/>
              <a:pathLst>
                <a:path extrusionOk="0" h="572" w="555">
                  <a:moveTo>
                    <a:pt x="286" y="0"/>
                  </a:moveTo>
                  <a:cubicBezTo>
                    <a:pt x="126" y="0"/>
                    <a:pt x="1" y="125"/>
                    <a:pt x="1" y="286"/>
                  </a:cubicBezTo>
                  <a:cubicBezTo>
                    <a:pt x="1" y="446"/>
                    <a:pt x="126" y="571"/>
                    <a:pt x="286" y="571"/>
                  </a:cubicBezTo>
                  <a:cubicBezTo>
                    <a:pt x="429" y="571"/>
                    <a:pt x="554" y="446"/>
                    <a:pt x="554" y="286"/>
                  </a:cubicBezTo>
                  <a:cubicBezTo>
                    <a:pt x="554" y="125"/>
                    <a:pt x="429" y="0"/>
                    <a:pt x="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9"/>
            <p:cNvSpPr/>
            <p:nvPr/>
          </p:nvSpPr>
          <p:spPr>
            <a:xfrm>
              <a:off x="5766650" y="2996425"/>
              <a:ext cx="27700" cy="41975"/>
            </a:xfrm>
            <a:custGeom>
              <a:rect b="b" l="l" r="r" t="t"/>
              <a:pathLst>
                <a:path extrusionOk="0" h="1679" w="1108">
                  <a:moveTo>
                    <a:pt x="554" y="1"/>
                  </a:moveTo>
                  <a:cubicBezTo>
                    <a:pt x="251" y="1"/>
                    <a:pt x="1" y="251"/>
                    <a:pt x="1" y="572"/>
                  </a:cubicBezTo>
                  <a:cubicBezTo>
                    <a:pt x="1" y="768"/>
                    <a:pt x="108" y="947"/>
                    <a:pt x="268" y="1054"/>
                  </a:cubicBezTo>
                  <a:lnTo>
                    <a:pt x="268" y="1411"/>
                  </a:lnTo>
                  <a:cubicBezTo>
                    <a:pt x="268" y="1553"/>
                    <a:pt x="393" y="1678"/>
                    <a:pt x="554" y="1678"/>
                  </a:cubicBezTo>
                  <a:cubicBezTo>
                    <a:pt x="714" y="1678"/>
                    <a:pt x="839" y="1553"/>
                    <a:pt x="839" y="1411"/>
                  </a:cubicBezTo>
                  <a:lnTo>
                    <a:pt x="839" y="1054"/>
                  </a:lnTo>
                  <a:cubicBezTo>
                    <a:pt x="1000" y="947"/>
                    <a:pt x="1107" y="768"/>
                    <a:pt x="1107" y="572"/>
                  </a:cubicBezTo>
                  <a:cubicBezTo>
                    <a:pt x="1107" y="251"/>
                    <a:pt x="857" y="1"/>
                    <a:pt x="5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 name="Google Shape;687;p59"/>
          <p:cNvGrpSpPr/>
          <p:nvPr/>
        </p:nvGrpSpPr>
        <p:grpSpPr>
          <a:xfrm>
            <a:off x="4026325" y="1889513"/>
            <a:ext cx="359550" cy="359100"/>
            <a:chOff x="5600725" y="2237675"/>
            <a:chExt cx="359550" cy="359100"/>
          </a:xfrm>
        </p:grpSpPr>
        <p:sp>
          <p:nvSpPr>
            <p:cNvPr id="688" name="Google Shape;688;p59"/>
            <p:cNvSpPr/>
            <p:nvPr/>
          </p:nvSpPr>
          <p:spPr>
            <a:xfrm>
              <a:off x="5600725" y="2237675"/>
              <a:ext cx="359550" cy="359100"/>
            </a:xfrm>
            <a:custGeom>
              <a:rect b="b" l="l" r="r" t="t"/>
              <a:pathLst>
                <a:path extrusionOk="0" h="14364" w="14382">
                  <a:moveTo>
                    <a:pt x="7191" y="554"/>
                  </a:moveTo>
                  <a:cubicBezTo>
                    <a:pt x="8297" y="554"/>
                    <a:pt x="9332" y="839"/>
                    <a:pt x="10260" y="1321"/>
                  </a:cubicBezTo>
                  <a:lnTo>
                    <a:pt x="9403" y="2802"/>
                  </a:lnTo>
                  <a:cubicBezTo>
                    <a:pt x="8743" y="2463"/>
                    <a:pt x="7994" y="2267"/>
                    <a:pt x="7191" y="2267"/>
                  </a:cubicBezTo>
                  <a:cubicBezTo>
                    <a:pt x="6406" y="2267"/>
                    <a:pt x="5656" y="2445"/>
                    <a:pt x="4978" y="2802"/>
                  </a:cubicBezTo>
                  <a:lnTo>
                    <a:pt x="4122" y="1321"/>
                  </a:lnTo>
                  <a:cubicBezTo>
                    <a:pt x="5050" y="839"/>
                    <a:pt x="6085" y="554"/>
                    <a:pt x="7191" y="554"/>
                  </a:cubicBezTo>
                  <a:close/>
                  <a:moveTo>
                    <a:pt x="3640" y="1589"/>
                  </a:moveTo>
                  <a:lnTo>
                    <a:pt x="4497" y="3070"/>
                  </a:lnTo>
                  <a:cubicBezTo>
                    <a:pt x="4390" y="3141"/>
                    <a:pt x="4300" y="3212"/>
                    <a:pt x="4193" y="3284"/>
                  </a:cubicBezTo>
                  <a:cubicBezTo>
                    <a:pt x="3765" y="3623"/>
                    <a:pt x="3390" y="4033"/>
                    <a:pt x="3087" y="4497"/>
                  </a:cubicBezTo>
                  <a:lnTo>
                    <a:pt x="1606" y="3641"/>
                  </a:lnTo>
                  <a:cubicBezTo>
                    <a:pt x="2124" y="2820"/>
                    <a:pt x="2819" y="2124"/>
                    <a:pt x="3640" y="1589"/>
                  </a:cubicBezTo>
                  <a:close/>
                  <a:moveTo>
                    <a:pt x="10742" y="1589"/>
                  </a:moveTo>
                  <a:cubicBezTo>
                    <a:pt x="11562" y="2124"/>
                    <a:pt x="12258" y="2820"/>
                    <a:pt x="12776" y="3641"/>
                  </a:cubicBezTo>
                  <a:lnTo>
                    <a:pt x="11295" y="4497"/>
                  </a:lnTo>
                  <a:cubicBezTo>
                    <a:pt x="10920" y="3926"/>
                    <a:pt x="10438" y="3444"/>
                    <a:pt x="9885" y="3087"/>
                  </a:cubicBezTo>
                  <a:lnTo>
                    <a:pt x="10742" y="1589"/>
                  </a:lnTo>
                  <a:close/>
                  <a:moveTo>
                    <a:pt x="13061" y="4122"/>
                  </a:moveTo>
                  <a:cubicBezTo>
                    <a:pt x="13543" y="5032"/>
                    <a:pt x="13811" y="6085"/>
                    <a:pt x="13811" y="7191"/>
                  </a:cubicBezTo>
                  <a:cubicBezTo>
                    <a:pt x="13811" y="8297"/>
                    <a:pt x="13543" y="9332"/>
                    <a:pt x="13061" y="10242"/>
                  </a:cubicBezTo>
                  <a:lnTo>
                    <a:pt x="11580" y="9386"/>
                  </a:lnTo>
                  <a:cubicBezTo>
                    <a:pt x="11919" y="8726"/>
                    <a:pt x="12098" y="7976"/>
                    <a:pt x="12098" y="7191"/>
                  </a:cubicBezTo>
                  <a:cubicBezTo>
                    <a:pt x="12098" y="6388"/>
                    <a:pt x="11919" y="5639"/>
                    <a:pt x="11580" y="4979"/>
                  </a:cubicBezTo>
                  <a:lnTo>
                    <a:pt x="13061" y="4122"/>
                  </a:lnTo>
                  <a:close/>
                  <a:moveTo>
                    <a:pt x="7191" y="2838"/>
                  </a:moveTo>
                  <a:cubicBezTo>
                    <a:pt x="9582" y="2838"/>
                    <a:pt x="11545" y="4783"/>
                    <a:pt x="11545" y="7191"/>
                  </a:cubicBezTo>
                  <a:cubicBezTo>
                    <a:pt x="11545" y="9582"/>
                    <a:pt x="9582" y="11527"/>
                    <a:pt x="7191" y="11527"/>
                  </a:cubicBezTo>
                  <a:cubicBezTo>
                    <a:pt x="5246" y="11527"/>
                    <a:pt x="3533" y="10225"/>
                    <a:pt x="2998" y="8369"/>
                  </a:cubicBezTo>
                  <a:cubicBezTo>
                    <a:pt x="2969" y="8240"/>
                    <a:pt x="2860" y="8157"/>
                    <a:pt x="2744" y="8157"/>
                  </a:cubicBezTo>
                  <a:cubicBezTo>
                    <a:pt x="2716" y="8157"/>
                    <a:pt x="2687" y="8162"/>
                    <a:pt x="2659" y="8173"/>
                  </a:cubicBezTo>
                  <a:cubicBezTo>
                    <a:pt x="2498" y="8208"/>
                    <a:pt x="2427" y="8369"/>
                    <a:pt x="2463" y="8512"/>
                  </a:cubicBezTo>
                  <a:cubicBezTo>
                    <a:pt x="2552" y="8815"/>
                    <a:pt x="2659" y="9118"/>
                    <a:pt x="2802" y="9386"/>
                  </a:cubicBezTo>
                  <a:lnTo>
                    <a:pt x="1321" y="10242"/>
                  </a:lnTo>
                  <a:cubicBezTo>
                    <a:pt x="839" y="9332"/>
                    <a:pt x="571" y="8297"/>
                    <a:pt x="571" y="7191"/>
                  </a:cubicBezTo>
                  <a:cubicBezTo>
                    <a:pt x="571" y="6085"/>
                    <a:pt x="839" y="5032"/>
                    <a:pt x="1321" y="4122"/>
                  </a:cubicBezTo>
                  <a:lnTo>
                    <a:pt x="2802" y="4979"/>
                  </a:lnTo>
                  <a:cubicBezTo>
                    <a:pt x="2659" y="5264"/>
                    <a:pt x="2552" y="5550"/>
                    <a:pt x="2463" y="5853"/>
                  </a:cubicBezTo>
                  <a:cubicBezTo>
                    <a:pt x="2427" y="6014"/>
                    <a:pt x="2498" y="6156"/>
                    <a:pt x="2659" y="6210"/>
                  </a:cubicBezTo>
                  <a:cubicBezTo>
                    <a:pt x="2680" y="6215"/>
                    <a:pt x="2702" y="6218"/>
                    <a:pt x="2723" y="6218"/>
                  </a:cubicBezTo>
                  <a:cubicBezTo>
                    <a:pt x="2847" y="6218"/>
                    <a:pt x="2968" y="6135"/>
                    <a:pt x="2998" y="6014"/>
                  </a:cubicBezTo>
                  <a:cubicBezTo>
                    <a:pt x="3533" y="4140"/>
                    <a:pt x="5246" y="2838"/>
                    <a:pt x="7191" y="2838"/>
                  </a:cubicBezTo>
                  <a:close/>
                  <a:moveTo>
                    <a:pt x="3087" y="9885"/>
                  </a:moveTo>
                  <a:cubicBezTo>
                    <a:pt x="3390" y="10332"/>
                    <a:pt x="3765" y="10742"/>
                    <a:pt x="4193" y="11081"/>
                  </a:cubicBezTo>
                  <a:cubicBezTo>
                    <a:pt x="4300" y="11152"/>
                    <a:pt x="4390" y="11224"/>
                    <a:pt x="4497" y="11295"/>
                  </a:cubicBezTo>
                  <a:lnTo>
                    <a:pt x="3640" y="12776"/>
                  </a:lnTo>
                  <a:cubicBezTo>
                    <a:pt x="2819" y="12259"/>
                    <a:pt x="2124" y="11563"/>
                    <a:pt x="1606" y="10742"/>
                  </a:cubicBezTo>
                  <a:lnTo>
                    <a:pt x="3087" y="9885"/>
                  </a:lnTo>
                  <a:close/>
                  <a:moveTo>
                    <a:pt x="11295" y="9885"/>
                  </a:moveTo>
                  <a:lnTo>
                    <a:pt x="12776" y="10742"/>
                  </a:lnTo>
                  <a:cubicBezTo>
                    <a:pt x="12258" y="11563"/>
                    <a:pt x="11562" y="12259"/>
                    <a:pt x="10742" y="12776"/>
                  </a:cubicBezTo>
                  <a:lnTo>
                    <a:pt x="9885" y="11295"/>
                  </a:lnTo>
                  <a:cubicBezTo>
                    <a:pt x="10438" y="10920"/>
                    <a:pt x="10920" y="10439"/>
                    <a:pt x="11295" y="9885"/>
                  </a:cubicBezTo>
                  <a:close/>
                  <a:moveTo>
                    <a:pt x="9403" y="11563"/>
                  </a:moveTo>
                  <a:lnTo>
                    <a:pt x="10260" y="13061"/>
                  </a:lnTo>
                  <a:cubicBezTo>
                    <a:pt x="9332" y="13543"/>
                    <a:pt x="8297" y="13811"/>
                    <a:pt x="7191" y="13811"/>
                  </a:cubicBezTo>
                  <a:cubicBezTo>
                    <a:pt x="6085" y="13811"/>
                    <a:pt x="5050" y="13543"/>
                    <a:pt x="4122" y="13061"/>
                  </a:cubicBezTo>
                  <a:lnTo>
                    <a:pt x="4978" y="11581"/>
                  </a:lnTo>
                  <a:cubicBezTo>
                    <a:pt x="5656" y="11920"/>
                    <a:pt x="6406" y="12098"/>
                    <a:pt x="7191" y="12098"/>
                  </a:cubicBezTo>
                  <a:cubicBezTo>
                    <a:pt x="7994" y="12098"/>
                    <a:pt x="8743" y="11902"/>
                    <a:pt x="9403" y="11563"/>
                  </a:cubicBezTo>
                  <a:close/>
                  <a:moveTo>
                    <a:pt x="7191" y="1"/>
                  </a:moveTo>
                  <a:cubicBezTo>
                    <a:pt x="3230" y="1"/>
                    <a:pt x="0" y="3230"/>
                    <a:pt x="0" y="7191"/>
                  </a:cubicBezTo>
                  <a:cubicBezTo>
                    <a:pt x="0" y="11152"/>
                    <a:pt x="3230" y="14364"/>
                    <a:pt x="7191" y="14364"/>
                  </a:cubicBezTo>
                  <a:cubicBezTo>
                    <a:pt x="11152" y="14364"/>
                    <a:pt x="14381" y="11152"/>
                    <a:pt x="14381" y="7191"/>
                  </a:cubicBezTo>
                  <a:cubicBezTo>
                    <a:pt x="14381" y="3230"/>
                    <a:pt x="11152" y="1"/>
                    <a:pt x="71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9"/>
            <p:cNvSpPr/>
            <p:nvPr/>
          </p:nvSpPr>
          <p:spPr>
            <a:xfrm>
              <a:off x="5696175" y="2323775"/>
              <a:ext cx="168650" cy="186925"/>
            </a:xfrm>
            <a:custGeom>
              <a:rect b="b" l="l" r="r" t="t"/>
              <a:pathLst>
                <a:path extrusionOk="0" h="7477" w="6746">
                  <a:moveTo>
                    <a:pt x="2748" y="571"/>
                  </a:moveTo>
                  <a:cubicBezTo>
                    <a:pt x="2945" y="571"/>
                    <a:pt x="3087" y="732"/>
                    <a:pt x="3087" y="910"/>
                  </a:cubicBezTo>
                  <a:lnTo>
                    <a:pt x="3087" y="1749"/>
                  </a:lnTo>
                  <a:cubicBezTo>
                    <a:pt x="3052" y="1785"/>
                    <a:pt x="2980" y="1802"/>
                    <a:pt x="2927" y="1802"/>
                  </a:cubicBezTo>
                  <a:cubicBezTo>
                    <a:pt x="2909" y="1802"/>
                    <a:pt x="2873" y="1785"/>
                    <a:pt x="2855" y="1785"/>
                  </a:cubicBezTo>
                  <a:cubicBezTo>
                    <a:pt x="2834" y="1779"/>
                    <a:pt x="2812" y="1777"/>
                    <a:pt x="2791" y="1777"/>
                  </a:cubicBezTo>
                  <a:cubicBezTo>
                    <a:pt x="2668" y="1777"/>
                    <a:pt x="2547" y="1859"/>
                    <a:pt x="2516" y="1981"/>
                  </a:cubicBezTo>
                  <a:cubicBezTo>
                    <a:pt x="2463" y="2124"/>
                    <a:pt x="2552" y="2284"/>
                    <a:pt x="2713" y="2320"/>
                  </a:cubicBezTo>
                  <a:cubicBezTo>
                    <a:pt x="2784" y="2338"/>
                    <a:pt x="2855" y="2356"/>
                    <a:pt x="2927" y="2356"/>
                  </a:cubicBezTo>
                  <a:cubicBezTo>
                    <a:pt x="2980" y="2356"/>
                    <a:pt x="3034" y="2356"/>
                    <a:pt x="3087" y="2338"/>
                  </a:cubicBezTo>
                  <a:lnTo>
                    <a:pt x="3087" y="6370"/>
                  </a:lnTo>
                  <a:cubicBezTo>
                    <a:pt x="3087" y="6673"/>
                    <a:pt x="2855" y="6905"/>
                    <a:pt x="2552" y="6905"/>
                  </a:cubicBezTo>
                  <a:cubicBezTo>
                    <a:pt x="2427" y="6905"/>
                    <a:pt x="2302" y="6870"/>
                    <a:pt x="2195" y="6781"/>
                  </a:cubicBezTo>
                  <a:lnTo>
                    <a:pt x="2213" y="6781"/>
                  </a:lnTo>
                  <a:cubicBezTo>
                    <a:pt x="2356" y="6745"/>
                    <a:pt x="2445" y="6584"/>
                    <a:pt x="2409" y="6441"/>
                  </a:cubicBezTo>
                  <a:cubicBezTo>
                    <a:pt x="2379" y="6320"/>
                    <a:pt x="2258" y="6237"/>
                    <a:pt x="2135" y="6237"/>
                  </a:cubicBezTo>
                  <a:cubicBezTo>
                    <a:pt x="2113" y="6237"/>
                    <a:pt x="2092" y="6240"/>
                    <a:pt x="2070" y="6245"/>
                  </a:cubicBezTo>
                  <a:cubicBezTo>
                    <a:pt x="1981" y="6263"/>
                    <a:pt x="1874" y="6263"/>
                    <a:pt x="1785" y="6263"/>
                  </a:cubicBezTo>
                  <a:cubicBezTo>
                    <a:pt x="1535" y="6210"/>
                    <a:pt x="1321" y="6031"/>
                    <a:pt x="1250" y="5781"/>
                  </a:cubicBezTo>
                  <a:lnTo>
                    <a:pt x="1375" y="5781"/>
                  </a:lnTo>
                  <a:cubicBezTo>
                    <a:pt x="1499" y="5781"/>
                    <a:pt x="1624" y="5763"/>
                    <a:pt x="1731" y="5746"/>
                  </a:cubicBezTo>
                  <a:cubicBezTo>
                    <a:pt x="1892" y="5692"/>
                    <a:pt x="1981" y="5549"/>
                    <a:pt x="1928" y="5389"/>
                  </a:cubicBezTo>
                  <a:cubicBezTo>
                    <a:pt x="1897" y="5267"/>
                    <a:pt x="1789" y="5185"/>
                    <a:pt x="1659" y="5185"/>
                  </a:cubicBezTo>
                  <a:cubicBezTo>
                    <a:pt x="1636" y="5185"/>
                    <a:pt x="1613" y="5187"/>
                    <a:pt x="1589" y="5193"/>
                  </a:cubicBezTo>
                  <a:cubicBezTo>
                    <a:pt x="1517" y="5210"/>
                    <a:pt x="1446" y="5228"/>
                    <a:pt x="1375" y="5228"/>
                  </a:cubicBezTo>
                  <a:cubicBezTo>
                    <a:pt x="1267" y="5228"/>
                    <a:pt x="1178" y="5210"/>
                    <a:pt x="1071" y="5175"/>
                  </a:cubicBezTo>
                  <a:cubicBezTo>
                    <a:pt x="1071" y="5157"/>
                    <a:pt x="1071" y="5157"/>
                    <a:pt x="1071" y="5157"/>
                  </a:cubicBezTo>
                  <a:cubicBezTo>
                    <a:pt x="768" y="5032"/>
                    <a:pt x="572" y="4746"/>
                    <a:pt x="572" y="4407"/>
                  </a:cubicBezTo>
                  <a:cubicBezTo>
                    <a:pt x="572" y="4104"/>
                    <a:pt x="732" y="3819"/>
                    <a:pt x="1018" y="3676"/>
                  </a:cubicBezTo>
                  <a:cubicBezTo>
                    <a:pt x="1071" y="3658"/>
                    <a:pt x="1125" y="3640"/>
                    <a:pt x="1160" y="3622"/>
                  </a:cubicBezTo>
                  <a:cubicBezTo>
                    <a:pt x="1321" y="3587"/>
                    <a:pt x="1410" y="3426"/>
                    <a:pt x="1375" y="3283"/>
                  </a:cubicBezTo>
                  <a:cubicBezTo>
                    <a:pt x="1332" y="3154"/>
                    <a:pt x="1231" y="3072"/>
                    <a:pt x="1110" y="3072"/>
                  </a:cubicBezTo>
                  <a:cubicBezTo>
                    <a:pt x="1080" y="3072"/>
                    <a:pt x="1049" y="3077"/>
                    <a:pt x="1018" y="3087"/>
                  </a:cubicBezTo>
                  <a:lnTo>
                    <a:pt x="982" y="3087"/>
                  </a:lnTo>
                  <a:cubicBezTo>
                    <a:pt x="911" y="2980"/>
                    <a:pt x="857" y="2855"/>
                    <a:pt x="857" y="2712"/>
                  </a:cubicBezTo>
                  <a:cubicBezTo>
                    <a:pt x="857" y="2552"/>
                    <a:pt x="928" y="2391"/>
                    <a:pt x="1036" y="2266"/>
                  </a:cubicBezTo>
                  <a:cubicBezTo>
                    <a:pt x="1125" y="2356"/>
                    <a:pt x="1214" y="2445"/>
                    <a:pt x="1303" y="2498"/>
                  </a:cubicBezTo>
                  <a:cubicBezTo>
                    <a:pt x="1357" y="2516"/>
                    <a:pt x="1410" y="2534"/>
                    <a:pt x="1446" y="2534"/>
                  </a:cubicBezTo>
                  <a:cubicBezTo>
                    <a:pt x="1553" y="2534"/>
                    <a:pt x="1642" y="2480"/>
                    <a:pt x="1696" y="2391"/>
                  </a:cubicBezTo>
                  <a:cubicBezTo>
                    <a:pt x="1767" y="2266"/>
                    <a:pt x="1731" y="2088"/>
                    <a:pt x="1589" y="2017"/>
                  </a:cubicBezTo>
                  <a:cubicBezTo>
                    <a:pt x="1499" y="1963"/>
                    <a:pt x="1428" y="1874"/>
                    <a:pt x="1392" y="1767"/>
                  </a:cubicBezTo>
                  <a:cubicBezTo>
                    <a:pt x="1375" y="1731"/>
                    <a:pt x="1375" y="1678"/>
                    <a:pt x="1375" y="1624"/>
                  </a:cubicBezTo>
                  <a:cubicBezTo>
                    <a:pt x="1375" y="1374"/>
                    <a:pt x="1571" y="1178"/>
                    <a:pt x="1821" y="1178"/>
                  </a:cubicBezTo>
                  <a:cubicBezTo>
                    <a:pt x="1874" y="1178"/>
                    <a:pt x="1945" y="1196"/>
                    <a:pt x="1999" y="1231"/>
                  </a:cubicBezTo>
                  <a:cubicBezTo>
                    <a:pt x="2088" y="1267"/>
                    <a:pt x="2142" y="1321"/>
                    <a:pt x="2195" y="1410"/>
                  </a:cubicBezTo>
                  <a:cubicBezTo>
                    <a:pt x="2249" y="1499"/>
                    <a:pt x="2338" y="1553"/>
                    <a:pt x="2445" y="1553"/>
                  </a:cubicBezTo>
                  <a:cubicBezTo>
                    <a:pt x="2481" y="1553"/>
                    <a:pt x="2534" y="1535"/>
                    <a:pt x="2588" y="1499"/>
                  </a:cubicBezTo>
                  <a:cubicBezTo>
                    <a:pt x="2713" y="1428"/>
                    <a:pt x="2766" y="1249"/>
                    <a:pt x="2677" y="1124"/>
                  </a:cubicBezTo>
                  <a:cubicBezTo>
                    <a:pt x="2606" y="999"/>
                    <a:pt x="2516" y="892"/>
                    <a:pt x="2409" y="821"/>
                  </a:cubicBezTo>
                  <a:cubicBezTo>
                    <a:pt x="2445" y="678"/>
                    <a:pt x="2588" y="571"/>
                    <a:pt x="2748" y="571"/>
                  </a:cubicBezTo>
                  <a:close/>
                  <a:moveTo>
                    <a:pt x="3997" y="571"/>
                  </a:moveTo>
                  <a:cubicBezTo>
                    <a:pt x="4158" y="571"/>
                    <a:pt x="4301" y="678"/>
                    <a:pt x="4336" y="821"/>
                  </a:cubicBezTo>
                  <a:cubicBezTo>
                    <a:pt x="4229" y="892"/>
                    <a:pt x="4140" y="999"/>
                    <a:pt x="4069" y="1124"/>
                  </a:cubicBezTo>
                  <a:cubicBezTo>
                    <a:pt x="3980" y="1249"/>
                    <a:pt x="4033" y="1428"/>
                    <a:pt x="4158" y="1499"/>
                  </a:cubicBezTo>
                  <a:cubicBezTo>
                    <a:pt x="4212" y="1535"/>
                    <a:pt x="4265" y="1553"/>
                    <a:pt x="4301" y="1553"/>
                  </a:cubicBezTo>
                  <a:cubicBezTo>
                    <a:pt x="4408" y="1553"/>
                    <a:pt x="4497" y="1499"/>
                    <a:pt x="4551" y="1410"/>
                  </a:cubicBezTo>
                  <a:cubicBezTo>
                    <a:pt x="4604" y="1321"/>
                    <a:pt x="4658" y="1267"/>
                    <a:pt x="4747" y="1231"/>
                  </a:cubicBezTo>
                  <a:cubicBezTo>
                    <a:pt x="4800" y="1196"/>
                    <a:pt x="4872" y="1178"/>
                    <a:pt x="4925" y="1178"/>
                  </a:cubicBezTo>
                  <a:cubicBezTo>
                    <a:pt x="5175" y="1178"/>
                    <a:pt x="5371" y="1374"/>
                    <a:pt x="5371" y="1624"/>
                  </a:cubicBezTo>
                  <a:cubicBezTo>
                    <a:pt x="5371" y="1678"/>
                    <a:pt x="5371" y="1731"/>
                    <a:pt x="5353" y="1767"/>
                  </a:cubicBezTo>
                  <a:cubicBezTo>
                    <a:pt x="5318" y="1874"/>
                    <a:pt x="5246" y="1963"/>
                    <a:pt x="5157" y="2017"/>
                  </a:cubicBezTo>
                  <a:cubicBezTo>
                    <a:pt x="5014" y="2088"/>
                    <a:pt x="4979" y="2266"/>
                    <a:pt x="5050" y="2391"/>
                  </a:cubicBezTo>
                  <a:cubicBezTo>
                    <a:pt x="5104" y="2480"/>
                    <a:pt x="5193" y="2534"/>
                    <a:pt x="5300" y="2534"/>
                  </a:cubicBezTo>
                  <a:cubicBezTo>
                    <a:pt x="5336" y="2534"/>
                    <a:pt x="5389" y="2516"/>
                    <a:pt x="5443" y="2498"/>
                  </a:cubicBezTo>
                  <a:cubicBezTo>
                    <a:pt x="5532" y="2445"/>
                    <a:pt x="5621" y="2356"/>
                    <a:pt x="5710" y="2266"/>
                  </a:cubicBezTo>
                  <a:cubicBezTo>
                    <a:pt x="5817" y="2391"/>
                    <a:pt x="5889" y="2552"/>
                    <a:pt x="5889" y="2712"/>
                  </a:cubicBezTo>
                  <a:cubicBezTo>
                    <a:pt x="5889" y="2855"/>
                    <a:pt x="5835" y="2980"/>
                    <a:pt x="5764" y="3087"/>
                  </a:cubicBezTo>
                  <a:lnTo>
                    <a:pt x="5728" y="3087"/>
                  </a:lnTo>
                  <a:cubicBezTo>
                    <a:pt x="5696" y="3077"/>
                    <a:pt x="5665" y="3072"/>
                    <a:pt x="5636" y="3072"/>
                  </a:cubicBezTo>
                  <a:cubicBezTo>
                    <a:pt x="5515" y="3072"/>
                    <a:pt x="5414" y="3154"/>
                    <a:pt x="5371" y="3283"/>
                  </a:cubicBezTo>
                  <a:cubicBezTo>
                    <a:pt x="5336" y="3426"/>
                    <a:pt x="5425" y="3587"/>
                    <a:pt x="5585" y="3622"/>
                  </a:cubicBezTo>
                  <a:cubicBezTo>
                    <a:pt x="5621" y="3640"/>
                    <a:pt x="5675" y="3658"/>
                    <a:pt x="5728" y="3676"/>
                  </a:cubicBezTo>
                  <a:cubicBezTo>
                    <a:pt x="6014" y="3819"/>
                    <a:pt x="6174" y="4104"/>
                    <a:pt x="6174" y="4407"/>
                  </a:cubicBezTo>
                  <a:cubicBezTo>
                    <a:pt x="6174" y="4746"/>
                    <a:pt x="5978" y="5032"/>
                    <a:pt x="5675" y="5157"/>
                  </a:cubicBezTo>
                  <a:cubicBezTo>
                    <a:pt x="5675" y="5157"/>
                    <a:pt x="5675" y="5157"/>
                    <a:pt x="5675" y="5175"/>
                  </a:cubicBezTo>
                  <a:cubicBezTo>
                    <a:pt x="5568" y="5210"/>
                    <a:pt x="5478" y="5228"/>
                    <a:pt x="5371" y="5228"/>
                  </a:cubicBezTo>
                  <a:cubicBezTo>
                    <a:pt x="5300" y="5228"/>
                    <a:pt x="5229" y="5210"/>
                    <a:pt x="5157" y="5193"/>
                  </a:cubicBezTo>
                  <a:cubicBezTo>
                    <a:pt x="5133" y="5187"/>
                    <a:pt x="5110" y="5185"/>
                    <a:pt x="5087" y="5185"/>
                  </a:cubicBezTo>
                  <a:cubicBezTo>
                    <a:pt x="4956" y="5185"/>
                    <a:pt x="4849" y="5267"/>
                    <a:pt x="4818" y="5389"/>
                  </a:cubicBezTo>
                  <a:cubicBezTo>
                    <a:pt x="4765" y="5549"/>
                    <a:pt x="4854" y="5692"/>
                    <a:pt x="5014" y="5746"/>
                  </a:cubicBezTo>
                  <a:cubicBezTo>
                    <a:pt x="5121" y="5763"/>
                    <a:pt x="5246" y="5781"/>
                    <a:pt x="5371" y="5781"/>
                  </a:cubicBezTo>
                  <a:lnTo>
                    <a:pt x="5496" y="5781"/>
                  </a:lnTo>
                  <a:cubicBezTo>
                    <a:pt x="5425" y="6031"/>
                    <a:pt x="5211" y="6210"/>
                    <a:pt x="4961" y="6263"/>
                  </a:cubicBezTo>
                  <a:cubicBezTo>
                    <a:pt x="4872" y="6263"/>
                    <a:pt x="4765" y="6263"/>
                    <a:pt x="4675" y="6245"/>
                  </a:cubicBezTo>
                  <a:cubicBezTo>
                    <a:pt x="4654" y="6240"/>
                    <a:pt x="4632" y="6237"/>
                    <a:pt x="4611" y="6237"/>
                  </a:cubicBezTo>
                  <a:cubicBezTo>
                    <a:pt x="4488" y="6237"/>
                    <a:pt x="4367" y="6320"/>
                    <a:pt x="4336" y="6441"/>
                  </a:cubicBezTo>
                  <a:cubicBezTo>
                    <a:pt x="4301" y="6584"/>
                    <a:pt x="4390" y="6745"/>
                    <a:pt x="4533" y="6781"/>
                  </a:cubicBezTo>
                  <a:lnTo>
                    <a:pt x="4551" y="6781"/>
                  </a:lnTo>
                  <a:cubicBezTo>
                    <a:pt x="4443" y="6870"/>
                    <a:pt x="4319" y="6905"/>
                    <a:pt x="4194" y="6905"/>
                  </a:cubicBezTo>
                  <a:cubicBezTo>
                    <a:pt x="3890" y="6905"/>
                    <a:pt x="3658" y="6673"/>
                    <a:pt x="3658" y="6370"/>
                  </a:cubicBezTo>
                  <a:lnTo>
                    <a:pt x="3658" y="5317"/>
                  </a:lnTo>
                  <a:cubicBezTo>
                    <a:pt x="3712" y="5121"/>
                    <a:pt x="3908" y="4996"/>
                    <a:pt x="4104" y="4996"/>
                  </a:cubicBezTo>
                  <a:cubicBezTo>
                    <a:pt x="4140" y="4996"/>
                    <a:pt x="4194" y="4996"/>
                    <a:pt x="4229" y="5014"/>
                  </a:cubicBezTo>
                  <a:cubicBezTo>
                    <a:pt x="4251" y="5019"/>
                    <a:pt x="4272" y="5022"/>
                    <a:pt x="4294" y="5022"/>
                  </a:cubicBezTo>
                  <a:cubicBezTo>
                    <a:pt x="4417" y="5022"/>
                    <a:pt x="4538" y="4939"/>
                    <a:pt x="4568" y="4818"/>
                  </a:cubicBezTo>
                  <a:cubicBezTo>
                    <a:pt x="4622" y="4657"/>
                    <a:pt x="4533" y="4514"/>
                    <a:pt x="4372" y="4461"/>
                  </a:cubicBezTo>
                  <a:cubicBezTo>
                    <a:pt x="4283" y="4443"/>
                    <a:pt x="4194" y="4425"/>
                    <a:pt x="4104" y="4425"/>
                  </a:cubicBezTo>
                  <a:cubicBezTo>
                    <a:pt x="3944" y="4425"/>
                    <a:pt x="3783" y="4461"/>
                    <a:pt x="3658" y="4532"/>
                  </a:cubicBezTo>
                  <a:lnTo>
                    <a:pt x="3658" y="910"/>
                  </a:lnTo>
                  <a:cubicBezTo>
                    <a:pt x="3658" y="732"/>
                    <a:pt x="3801" y="571"/>
                    <a:pt x="3997" y="571"/>
                  </a:cubicBezTo>
                  <a:close/>
                  <a:moveTo>
                    <a:pt x="2748" y="0"/>
                  </a:moveTo>
                  <a:cubicBezTo>
                    <a:pt x="2338" y="0"/>
                    <a:pt x="1999" y="268"/>
                    <a:pt x="1874" y="625"/>
                  </a:cubicBezTo>
                  <a:lnTo>
                    <a:pt x="1821" y="625"/>
                  </a:lnTo>
                  <a:cubicBezTo>
                    <a:pt x="1250" y="625"/>
                    <a:pt x="804" y="1071"/>
                    <a:pt x="804" y="1624"/>
                  </a:cubicBezTo>
                  <a:cubicBezTo>
                    <a:pt x="804" y="1660"/>
                    <a:pt x="804" y="1695"/>
                    <a:pt x="804" y="1731"/>
                  </a:cubicBezTo>
                  <a:cubicBezTo>
                    <a:pt x="500" y="1963"/>
                    <a:pt x="304" y="2320"/>
                    <a:pt x="304" y="2712"/>
                  </a:cubicBezTo>
                  <a:cubicBezTo>
                    <a:pt x="304" y="2944"/>
                    <a:pt x="375" y="3176"/>
                    <a:pt x="482" y="3373"/>
                  </a:cubicBezTo>
                  <a:cubicBezTo>
                    <a:pt x="179" y="3622"/>
                    <a:pt x="1" y="3997"/>
                    <a:pt x="1" y="4407"/>
                  </a:cubicBezTo>
                  <a:cubicBezTo>
                    <a:pt x="1" y="4907"/>
                    <a:pt x="268" y="5353"/>
                    <a:pt x="679" y="5585"/>
                  </a:cubicBezTo>
                  <a:lnTo>
                    <a:pt x="679" y="5603"/>
                  </a:lnTo>
                  <a:cubicBezTo>
                    <a:pt x="679" y="6138"/>
                    <a:pt x="1018" y="6602"/>
                    <a:pt x="1517" y="6763"/>
                  </a:cubicBezTo>
                  <a:cubicBezTo>
                    <a:pt x="1678" y="7191"/>
                    <a:pt x="2088" y="7476"/>
                    <a:pt x="2552" y="7476"/>
                  </a:cubicBezTo>
                  <a:cubicBezTo>
                    <a:pt x="2873" y="7476"/>
                    <a:pt x="3177" y="7334"/>
                    <a:pt x="3373" y="7102"/>
                  </a:cubicBezTo>
                  <a:cubicBezTo>
                    <a:pt x="3569" y="7334"/>
                    <a:pt x="3872" y="7476"/>
                    <a:pt x="4194" y="7476"/>
                  </a:cubicBezTo>
                  <a:cubicBezTo>
                    <a:pt x="4658" y="7476"/>
                    <a:pt x="5068" y="7191"/>
                    <a:pt x="5229" y="6763"/>
                  </a:cubicBezTo>
                  <a:cubicBezTo>
                    <a:pt x="5728" y="6602"/>
                    <a:pt x="6067" y="6138"/>
                    <a:pt x="6067" y="5603"/>
                  </a:cubicBezTo>
                  <a:lnTo>
                    <a:pt x="6067" y="5585"/>
                  </a:lnTo>
                  <a:cubicBezTo>
                    <a:pt x="6478" y="5353"/>
                    <a:pt x="6745" y="4907"/>
                    <a:pt x="6745" y="4407"/>
                  </a:cubicBezTo>
                  <a:cubicBezTo>
                    <a:pt x="6745" y="3997"/>
                    <a:pt x="6567" y="3622"/>
                    <a:pt x="6263" y="3373"/>
                  </a:cubicBezTo>
                  <a:cubicBezTo>
                    <a:pt x="6388" y="3176"/>
                    <a:pt x="6442" y="2944"/>
                    <a:pt x="6442" y="2712"/>
                  </a:cubicBezTo>
                  <a:cubicBezTo>
                    <a:pt x="6442" y="2320"/>
                    <a:pt x="6246" y="1963"/>
                    <a:pt x="5942" y="1731"/>
                  </a:cubicBezTo>
                  <a:cubicBezTo>
                    <a:pt x="5942" y="1695"/>
                    <a:pt x="5942" y="1660"/>
                    <a:pt x="5942" y="1624"/>
                  </a:cubicBezTo>
                  <a:cubicBezTo>
                    <a:pt x="5942" y="1071"/>
                    <a:pt x="5496" y="625"/>
                    <a:pt x="4925" y="625"/>
                  </a:cubicBezTo>
                  <a:lnTo>
                    <a:pt x="4872" y="625"/>
                  </a:lnTo>
                  <a:cubicBezTo>
                    <a:pt x="4747" y="268"/>
                    <a:pt x="4408" y="0"/>
                    <a:pt x="3997" y="0"/>
                  </a:cubicBezTo>
                  <a:cubicBezTo>
                    <a:pt x="3765" y="0"/>
                    <a:pt x="3533" y="107"/>
                    <a:pt x="3373" y="268"/>
                  </a:cubicBezTo>
                  <a:cubicBezTo>
                    <a:pt x="3212" y="107"/>
                    <a:pt x="2980" y="0"/>
                    <a:pt x="27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9"/>
            <p:cNvSpPr/>
            <p:nvPr/>
          </p:nvSpPr>
          <p:spPr>
            <a:xfrm>
              <a:off x="5732750" y="2396275"/>
              <a:ext cx="27250" cy="39025"/>
            </a:xfrm>
            <a:custGeom>
              <a:rect b="b" l="l" r="r" t="t"/>
              <a:pathLst>
                <a:path extrusionOk="0" h="1561" w="1090">
                  <a:moveTo>
                    <a:pt x="721" y="1"/>
                  </a:moveTo>
                  <a:cubicBezTo>
                    <a:pt x="671" y="1"/>
                    <a:pt x="619" y="15"/>
                    <a:pt x="572" y="44"/>
                  </a:cubicBezTo>
                  <a:cubicBezTo>
                    <a:pt x="447" y="116"/>
                    <a:pt x="393" y="294"/>
                    <a:pt x="482" y="419"/>
                  </a:cubicBezTo>
                  <a:cubicBezTo>
                    <a:pt x="518" y="490"/>
                    <a:pt x="536" y="562"/>
                    <a:pt x="536" y="633"/>
                  </a:cubicBezTo>
                  <a:cubicBezTo>
                    <a:pt x="536" y="812"/>
                    <a:pt x="411" y="972"/>
                    <a:pt x="233" y="1008"/>
                  </a:cubicBezTo>
                  <a:cubicBezTo>
                    <a:pt x="90" y="1044"/>
                    <a:pt x="1" y="1204"/>
                    <a:pt x="36" y="1347"/>
                  </a:cubicBezTo>
                  <a:cubicBezTo>
                    <a:pt x="72" y="1472"/>
                    <a:pt x="179" y="1561"/>
                    <a:pt x="304" y="1561"/>
                  </a:cubicBezTo>
                  <a:lnTo>
                    <a:pt x="375" y="1561"/>
                  </a:lnTo>
                  <a:cubicBezTo>
                    <a:pt x="804" y="1436"/>
                    <a:pt x="1089" y="1061"/>
                    <a:pt x="1089" y="633"/>
                  </a:cubicBezTo>
                  <a:cubicBezTo>
                    <a:pt x="1089" y="455"/>
                    <a:pt x="1053" y="294"/>
                    <a:pt x="964" y="151"/>
                  </a:cubicBezTo>
                  <a:cubicBezTo>
                    <a:pt x="917" y="56"/>
                    <a:pt x="822" y="1"/>
                    <a:pt x="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9"/>
            <p:cNvSpPr/>
            <p:nvPr/>
          </p:nvSpPr>
          <p:spPr>
            <a:xfrm>
              <a:off x="5796100" y="2375525"/>
              <a:ext cx="25450" cy="35250"/>
            </a:xfrm>
            <a:custGeom>
              <a:rect b="b" l="l" r="r" t="t"/>
              <a:pathLst>
                <a:path extrusionOk="0" h="1410" w="1018">
                  <a:moveTo>
                    <a:pt x="363" y="0"/>
                  </a:moveTo>
                  <a:cubicBezTo>
                    <a:pt x="268" y="0"/>
                    <a:pt x="173" y="48"/>
                    <a:pt x="125" y="143"/>
                  </a:cubicBezTo>
                  <a:cubicBezTo>
                    <a:pt x="54" y="268"/>
                    <a:pt x="0" y="410"/>
                    <a:pt x="0" y="571"/>
                  </a:cubicBezTo>
                  <a:cubicBezTo>
                    <a:pt x="0" y="946"/>
                    <a:pt x="268" y="1285"/>
                    <a:pt x="643" y="1392"/>
                  </a:cubicBezTo>
                  <a:cubicBezTo>
                    <a:pt x="661" y="1392"/>
                    <a:pt x="696" y="1410"/>
                    <a:pt x="714" y="1410"/>
                  </a:cubicBezTo>
                  <a:cubicBezTo>
                    <a:pt x="839" y="1410"/>
                    <a:pt x="946" y="1320"/>
                    <a:pt x="982" y="1196"/>
                  </a:cubicBezTo>
                  <a:cubicBezTo>
                    <a:pt x="1017" y="1035"/>
                    <a:pt x="928" y="892"/>
                    <a:pt x="785" y="856"/>
                  </a:cubicBezTo>
                  <a:cubicBezTo>
                    <a:pt x="661" y="821"/>
                    <a:pt x="571" y="696"/>
                    <a:pt x="571" y="571"/>
                  </a:cubicBezTo>
                  <a:cubicBezTo>
                    <a:pt x="571" y="517"/>
                    <a:pt x="589" y="464"/>
                    <a:pt x="607" y="428"/>
                  </a:cubicBezTo>
                  <a:cubicBezTo>
                    <a:pt x="678" y="286"/>
                    <a:pt x="643" y="107"/>
                    <a:pt x="500" y="36"/>
                  </a:cubicBezTo>
                  <a:cubicBezTo>
                    <a:pt x="458" y="12"/>
                    <a:pt x="411" y="0"/>
                    <a:pt x="3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9"/>
            <p:cNvSpPr/>
            <p:nvPr/>
          </p:nvSpPr>
          <p:spPr>
            <a:xfrm>
              <a:off x="5657825" y="2410300"/>
              <a:ext cx="13850" cy="13850"/>
            </a:xfrm>
            <a:custGeom>
              <a:rect b="b" l="l" r="r" t="t"/>
              <a:pathLst>
                <a:path extrusionOk="0" h="554" w="554">
                  <a:moveTo>
                    <a:pt x="268" y="1"/>
                  </a:moveTo>
                  <a:cubicBezTo>
                    <a:pt x="125" y="1"/>
                    <a:pt x="0" y="126"/>
                    <a:pt x="0" y="286"/>
                  </a:cubicBezTo>
                  <a:cubicBezTo>
                    <a:pt x="0" y="429"/>
                    <a:pt x="125" y="554"/>
                    <a:pt x="268" y="554"/>
                  </a:cubicBezTo>
                  <a:cubicBezTo>
                    <a:pt x="428" y="554"/>
                    <a:pt x="553" y="429"/>
                    <a:pt x="553" y="286"/>
                  </a:cubicBezTo>
                  <a:cubicBezTo>
                    <a:pt x="553" y="126"/>
                    <a:pt x="428" y="1"/>
                    <a:pt x="26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 name="Google Shape;693;p5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Brinda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64"/>
                                        </p:tgtEl>
                                        <p:attrNameLst>
                                          <p:attrName>style.visibility</p:attrName>
                                        </p:attrNameLst>
                                      </p:cBhvr>
                                      <p:to>
                                        <p:strVal val="visible"/>
                                      </p:to>
                                    </p:set>
                                    <p:animEffect filter="fade" transition="in">
                                      <p:cBhvr>
                                        <p:cTn dur="1000"/>
                                        <p:tgtEl>
                                          <p:spTgt spid="664"/>
                                        </p:tgtEl>
                                      </p:cBhvr>
                                    </p:animEffect>
                                  </p:childTnLst>
                                </p:cTn>
                              </p:par>
                              <p:par>
                                <p:cTn fill="hold" nodeType="withEffect" presetClass="entr" presetID="10" presetSubtype="0">
                                  <p:stCondLst>
                                    <p:cond delay="0"/>
                                  </p:stCondLst>
                                  <p:childTnLst>
                                    <p:set>
                                      <p:cBhvr>
                                        <p:cTn dur="1" fill="hold">
                                          <p:stCondLst>
                                            <p:cond delay="0"/>
                                          </p:stCondLst>
                                        </p:cTn>
                                        <p:tgtEl>
                                          <p:spTgt spid="666"/>
                                        </p:tgtEl>
                                        <p:attrNameLst>
                                          <p:attrName>style.visibility</p:attrName>
                                        </p:attrNameLst>
                                      </p:cBhvr>
                                      <p:to>
                                        <p:strVal val="visible"/>
                                      </p:to>
                                    </p:set>
                                    <p:animEffect filter="fade" transition="in">
                                      <p:cBhvr>
                                        <p:cTn dur="1000"/>
                                        <p:tgtEl>
                                          <p:spTgt spid="66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63"/>
                                        </p:tgtEl>
                                        <p:attrNameLst>
                                          <p:attrName>style.visibility</p:attrName>
                                        </p:attrNameLst>
                                      </p:cBhvr>
                                      <p:to>
                                        <p:strVal val="visible"/>
                                      </p:to>
                                    </p:set>
                                    <p:animEffect filter="fade" transition="in">
                                      <p:cBhvr>
                                        <p:cTn dur="1000"/>
                                        <p:tgtEl>
                                          <p:spTgt spid="663"/>
                                        </p:tgtEl>
                                      </p:cBhvr>
                                    </p:animEffect>
                                  </p:childTnLst>
                                </p:cTn>
                              </p:par>
                              <p:par>
                                <p:cTn fill="hold" nodeType="withEffect" presetClass="entr" presetID="10" presetSubtype="0">
                                  <p:stCondLst>
                                    <p:cond delay="0"/>
                                  </p:stCondLst>
                                  <p:childTnLst>
                                    <p:set>
                                      <p:cBhvr>
                                        <p:cTn dur="1" fill="hold">
                                          <p:stCondLst>
                                            <p:cond delay="0"/>
                                          </p:stCondLst>
                                        </p:cTn>
                                        <p:tgtEl>
                                          <p:spTgt spid="667"/>
                                        </p:tgtEl>
                                        <p:attrNameLst>
                                          <p:attrName>style.visibility</p:attrName>
                                        </p:attrNameLst>
                                      </p:cBhvr>
                                      <p:to>
                                        <p:strVal val="visible"/>
                                      </p:to>
                                    </p:set>
                                    <p:animEffect filter="fade" transition="in">
                                      <p:cBhvr>
                                        <p:cTn dur="1000"/>
                                        <p:tgtEl>
                                          <p:spTgt spid="6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60"/>
          <p:cNvSpPr txBox="1"/>
          <p:nvPr>
            <p:ph type="title"/>
          </p:nvPr>
        </p:nvSpPr>
        <p:spPr>
          <a:xfrm>
            <a:off x="720000" y="2530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Methods - The Task</a:t>
            </a:r>
            <a:endParaRPr/>
          </a:p>
        </p:txBody>
      </p:sp>
      <p:sp>
        <p:nvSpPr>
          <p:cNvPr id="699" name="Google Shape;699;p60"/>
          <p:cNvSpPr txBox="1"/>
          <p:nvPr>
            <p:ph idx="4294967295" type="body"/>
          </p:nvPr>
        </p:nvSpPr>
        <p:spPr>
          <a:xfrm>
            <a:off x="997500" y="1746300"/>
            <a:ext cx="7149000" cy="228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t>Each participant was asked to complete three paired </a:t>
            </a:r>
            <a:r>
              <a:rPr lang="en"/>
              <a:t>associate</a:t>
            </a:r>
            <a:r>
              <a:rPr lang="en"/>
              <a:t> learning tasks. The task consisted of paired images or words as follows:</a:t>
            </a:r>
            <a:endParaRPr/>
          </a:p>
          <a:p>
            <a:pPr indent="0" lvl="0" marL="0" rtl="0" algn="l">
              <a:spcBef>
                <a:spcPts val="16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215900" lvl="0" marL="241300" rtl="0" algn="l">
              <a:spcBef>
                <a:spcPts val="0"/>
              </a:spcBef>
              <a:spcAft>
                <a:spcPts val="0"/>
              </a:spcAft>
              <a:buClr>
                <a:schemeClr val="dk1"/>
              </a:buClr>
              <a:buSzPts val="1400"/>
              <a:buChar char="●"/>
            </a:pPr>
            <a:r>
              <a:rPr lang="en"/>
              <a:t>Participants are presented with either 15 pairs of words or 15 pairs of images for five seconds (75 seconds total) with headphones for each condition</a:t>
            </a:r>
            <a:endParaRPr/>
          </a:p>
          <a:p>
            <a:pPr indent="-215900" lvl="0" marL="241300" rtl="0" algn="l">
              <a:spcBef>
                <a:spcPts val="0"/>
              </a:spcBef>
              <a:spcAft>
                <a:spcPts val="0"/>
              </a:spcAft>
              <a:buClr>
                <a:schemeClr val="dk1"/>
              </a:buClr>
              <a:buSzPts val="1400"/>
              <a:buChar char="●"/>
            </a:pPr>
            <a:r>
              <a:rPr lang="en"/>
              <a:t>After 10 minutes - still listening to the music -  the participant is asked to recall information about the pairs with a test. It contained questions involving: </a:t>
            </a:r>
            <a:endParaRPr/>
          </a:p>
          <a:p>
            <a:pPr indent="-215900" lvl="1" marL="482600" rtl="0" algn="l">
              <a:spcBef>
                <a:spcPts val="0"/>
              </a:spcBef>
              <a:spcAft>
                <a:spcPts val="0"/>
              </a:spcAft>
              <a:buSzPts val="1400"/>
              <a:buChar char="○"/>
            </a:pPr>
            <a:r>
              <a:rPr lang="en"/>
              <a:t>Which items were paired</a:t>
            </a:r>
            <a:endParaRPr/>
          </a:p>
          <a:p>
            <a:pPr indent="-215900" lvl="1" marL="482600" rtl="0" algn="l">
              <a:spcBef>
                <a:spcPts val="0"/>
              </a:spcBef>
              <a:spcAft>
                <a:spcPts val="0"/>
              </a:spcAft>
              <a:buSzPts val="1400"/>
              <a:buChar char="○"/>
            </a:pPr>
            <a:r>
              <a:rPr lang="en"/>
              <a:t>Which side an image was located</a:t>
            </a:r>
            <a:endParaRPr/>
          </a:p>
          <a:p>
            <a:pPr indent="-215900" lvl="0" marL="241300" rtl="0" algn="l">
              <a:spcBef>
                <a:spcPts val="0"/>
              </a:spcBef>
              <a:spcAft>
                <a:spcPts val="0"/>
              </a:spcAft>
              <a:buSzPts val="1400"/>
              <a:buChar char="●"/>
            </a:pPr>
            <a:r>
              <a:rPr lang="en"/>
              <a:t>Post-test was 10 questions and accuracy of their recall performance was assessed</a:t>
            </a:r>
            <a:endParaRPr/>
          </a:p>
          <a:p>
            <a:pPr indent="-215900" lvl="0" marL="241300" rtl="0" algn="l">
              <a:spcBef>
                <a:spcPts val="0"/>
              </a:spcBef>
              <a:spcAft>
                <a:spcPts val="0"/>
              </a:spcAft>
              <a:buSzPts val="1400"/>
              <a:buChar char="●"/>
            </a:pPr>
            <a:r>
              <a:rPr lang="en"/>
              <a:t>Experimenter sits behind participant for task &amp; test, and participant sits in silence for ten minute break between task and test, for one minute between changing task and music. </a:t>
            </a:r>
            <a:endParaRPr/>
          </a:p>
        </p:txBody>
      </p:sp>
      <p:sp>
        <p:nvSpPr>
          <p:cNvPr id="700" name="Google Shape;700;p60"/>
          <p:cNvSpPr/>
          <p:nvPr/>
        </p:nvSpPr>
        <p:spPr>
          <a:xfrm>
            <a:off x="981300" y="1543400"/>
            <a:ext cx="1281300" cy="514500"/>
          </a:xfrm>
          <a:prstGeom prst="rect">
            <a:avLst/>
          </a:prstGeom>
          <a:solidFill>
            <a:srgbClr val="E0E0E0"/>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0"/>
          <p:cNvSpPr/>
          <p:nvPr/>
        </p:nvSpPr>
        <p:spPr>
          <a:xfrm>
            <a:off x="2771450" y="1543400"/>
            <a:ext cx="1281300" cy="514500"/>
          </a:xfrm>
          <a:prstGeom prst="rect">
            <a:avLst/>
          </a:prstGeom>
          <a:solidFill>
            <a:srgbClr val="E0E0E0"/>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0"/>
          <p:cNvSpPr/>
          <p:nvPr/>
        </p:nvSpPr>
        <p:spPr>
          <a:xfrm>
            <a:off x="2389363" y="1707200"/>
            <a:ext cx="255300" cy="186900"/>
          </a:xfrm>
          <a:prstGeom prst="rightArrow">
            <a:avLst>
              <a:gd fmla="val 50000" name="adj1"/>
              <a:gd fmla="val 50000" name="adj2"/>
            </a:avLst>
          </a:prstGeom>
          <a:solidFill>
            <a:srgbClr val="E0E0E0"/>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0"/>
          <p:cNvSpPr txBox="1"/>
          <p:nvPr/>
        </p:nvSpPr>
        <p:spPr>
          <a:xfrm>
            <a:off x="1224450" y="1600550"/>
            <a:ext cx="79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Average"/>
                <a:ea typeface="Average"/>
                <a:cs typeface="Average"/>
                <a:sym typeface="Average"/>
              </a:rPr>
              <a:t>ladybug</a:t>
            </a:r>
            <a:endParaRPr>
              <a:latin typeface="Average"/>
              <a:ea typeface="Average"/>
              <a:cs typeface="Average"/>
              <a:sym typeface="Average"/>
            </a:endParaRPr>
          </a:p>
        </p:txBody>
      </p:sp>
      <p:sp>
        <p:nvSpPr>
          <p:cNvPr id="704" name="Google Shape;704;p60"/>
          <p:cNvSpPr txBox="1"/>
          <p:nvPr/>
        </p:nvSpPr>
        <p:spPr>
          <a:xfrm>
            <a:off x="2835850" y="1600550"/>
            <a:ext cx="1038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Average"/>
                <a:ea typeface="Average"/>
                <a:cs typeface="Average"/>
                <a:sym typeface="Average"/>
              </a:rPr>
              <a:t>mushroom</a:t>
            </a:r>
            <a:endParaRPr>
              <a:latin typeface="Average"/>
              <a:ea typeface="Average"/>
              <a:cs typeface="Average"/>
              <a:sym typeface="Average"/>
            </a:endParaRPr>
          </a:p>
        </p:txBody>
      </p:sp>
      <p:pic>
        <p:nvPicPr>
          <p:cNvPr id="705" name="Google Shape;705;p60"/>
          <p:cNvPicPr preferRelativeResize="0"/>
          <p:nvPr/>
        </p:nvPicPr>
        <p:blipFill>
          <a:blip r:embed="rId3">
            <a:alphaModFix/>
          </a:blip>
          <a:stretch>
            <a:fillRect/>
          </a:stretch>
        </p:blipFill>
        <p:spPr>
          <a:xfrm>
            <a:off x="4944900" y="1143013"/>
            <a:ext cx="1200776" cy="1200776"/>
          </a:xfrm>
          <a:prstGeom prst="rect">
            <a:avLst/>
          </a:prstGeom>
          <a:noFill/>
          <a:ln cap="flat" cmpd="sng" w="9525">
            <a:solidFill>
              <a:srgbClr val="9E9E9E"/>
            </a:solidFill>
            <a:prstDash val="solid"/>
            <a:round/>
            <a:headEnd len="sm" w="sm" type="none"/>
            <a:tailEnd len="sm" w="sm" type="none"/>
          </a:ln>
        </p:spPr>
      </p:pic>
      <p:sp>
        <p:nvSpPr>
          <p:cNvPr id="706" name="Google Shape;706;p60"/>
          <p:cNvSpPr/>
          <p:nvPr/>
        </p:nvSpPr>
        <p:spPr>
          <a:xfrm>
            <a:off x="6276125" y="1707200"/>
            <a:ext cx="255300" cy="186900"/>
          </a:xfrm>
          <a:prstGeom prst="rightArrow">
            <a:avLst>
              <a:gd fmla="val 50000" name="adj1"/>
              <a:gd fmla="val 50000" name="adj2"/>
            </a:avLst>
          </a:prstGeom>
          <a:solidFill>
            <a:srgbClr val="E0E0E0"/>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07" name="Google Shape;707;p60"/>
          <p:cNvPicPr preferRelativeResize="0"/>
          <p:nvPr/>
        </p:nvPicPr>
        <p:blipFill rotWithShape="1">
          <a:blip r:embed="rId4">
            <a:alphaModFix/>
          </a:blip>
          <a:srcRect b="0" l="12716" r="15639" t="0"/>
          <a:stretch/>
        </p:blipFill>
        <p:spPr>
          <a:xfrm>
            <a:off x="6661900" y="1143025"/>
            <a:ext cx="1281300" cy="1227745"/>
          </a:xfrm>
          <a:prstGeom prst="rect">
            <a:avLst/>
          </a:prstGeom>
          <a:noFill/>
          <a:ln cap="flat" cmpd="sng" w="9525">
            <a:solidFill>
              <a:srgbClr val="9E9E9E"/>
            </a:solidFill>
            <a:prstDash val="solid"/>
            <a:round/>
            <a:headEnd len="sm" w="sm" type="none"/>
            <a:tailEnd len="sm" w="sm" type="none"/>
          </a:ln>
        </p:spPr>
      </p:pic>
      <p:sp>
        <p:nvSpPr>
          <p:cNvPr id="708" name="Google Shape;708;p6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Brinda</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61"/>
          <p:cNvSpPr txBox="1"/>
          <p:nvPr>
            <p:ph type="title"/>
          </p:nvPr>
        </p:nvSpPr>
        <p:spPr>
          <a:xfrm>
            <a:off x="725250" y="253050"/>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Methods - The Experiment</a:t>
            </a:r>
            <a:endParaRPr/>
          </a:p>
        </p:txBody>
      </p:sp>
      <p:sp>
        <p:nvSpPr>
          <p:cNvPr id="714" name="Google Shape;714;p61"/>
          <p:cNvSpPr txBox="1"/>
          <p:nvPr>
            <p:ph idx="4294967295" type="body"/>
          </p:nvPr>
        </p:nvSpPr>
        <p:spPr>
          <a:xfrm>
            <a:off x="841650" y="1111050"/>
            <a:ext cx="7471200" cy="37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sz="1300"/>
              <a:t>Total Participants: 8</a:t>
            </a:r>
            <a:endParaRPr sz="1300"/>
          </a:p>
          <a:p>
            <a:pPr indent="-209550" lvl="0" marL="241300" rtl="0" algn="l">
              <a:spcBef>
                <a:spcPts val="0"/>
              </a:spcBef>
              <a:spcAft>
                <a:spcPts val="0"/>
              </a:spcAft>
              <a:buSzPts val="1300"/>
              <a:buChar char="●"/>
            </a:pPr>
            <a:r>
              <a:rPr lang="en" sz="1300"/>
              <a:t>Counterbalanced the </a:t>
            </a:r>
            <a:r>
              <a:rPr lang="en" sz="1300"/>
              <a:t>participants and conditions</a:t>
            </a:r>
            <a:endParaRPr sz="1300"/>
          </a:p>
          <a:p>
            <a:pPr indent="-209550" lvl="1" marL="482600" rtl="0" algn="l">
              <a:spcBef>
                <a:spcPts val="0"/>
              </a:spcBef>
              <a:spcAft>
                <a:spcPts val="0"/>
              </a:spcAft>
              <a:buSzPts val="1300"/>
              <a:buChar char="○"/>
            </a:pPr>
            <a:r>
              <a:rPr lang="en" sz="1300"/>
              <a:t>4 completed word task and 4 completed image tasks</a:t>
            </a:r>
            <a:endParaRPr sz="1300"/>
          </a:p>
          <a:p>
            <a:pPr indent="-209550" lvl="1" marL="482600" rtl="0" algn="l">
              <a:spcBef>
                <a:spcPts val="0"/>
              </a:spcBef>
              <a:spcAft>
                <a:spcPts val="0"/>
              </a:spcAft>
              <a:buSzPts val="1300"/>
              <a:buChar char="○"/>
            </a:pPr>
            <a:r>
              <a:rPr lang="en" sz="1300"/>
              <a:t>4 STEM majors and 4 non-STEM majors</a:t>
            </a:r>
            <a:endParaRPr sz="1300"/>
          </a:p>
          <a:p>
            <a:pPr indent="-209550" lvl="1" marL="482600" rtl="0" algn="l">
              <a:spcBef>
                <a:spcPts val="0"/>
              </a:spcBef>
              <a:spcAft>
                <a:spcPts val="0"/>
              </a:spcAft>
              <a:buSzPts val="1300"/>
              <a:buChar char="○"/>
            </a:pPr>
            <a:r>
              <a:rPr lang="en" sz="1300"/>
              <a:t>4 males and 4 females</a:t>
            </a:r>
            <a:endParaRPr sz="1300"/>
          </a:p>
          <a:p>
            <a:pPr indent="-209550" lvl="1" marL="482600" rtl="0" algn="l">
              <a:spcBef>
                <a:spcPts val="0"/>
              </a:spcBef>
              <a:spcAft>
                <a:spcPts val="0"/>
              </a:spcAft>
              <a:buSzPts val="1300"/>
              <a:buChar char="○"/>
            </a:pPr>
            <a:r>
              <a:rPr lang="en" sz="1300"/>
              <a:t>Everyone started with the no music condition first as a control, and depending on the person and their task, classical and heavy metal was switched in what came second. </a:t>
            </a:r>
            <a:endParaRPr sz="1300"/>
          </a:p>
          <a:p>
            <a:pPr indent="0" lvl="0" marL="0" rtl="0" algn="l">
              <a:spcBef>
                <a:spcPts val="0"/>
              </a:spcBef>
              <a:spcAft>
                <a:spcPts val="0"/>
              </a:spcAft>
              <a:buNone/>
            </a:pPr>
            <a:r>
              <a:rPr lang="en" sz="1300"/>
              <a:t>Each data collection session consisted of three trials,(no music, heavy metal music, and classical music. During the trial, participants were:</a:t>
            </a:r>
            <a:endParaRPr sz="1300"/>
          </a:p>
          <a:p>
            <a:pPr indent="-209550" lvl="0" marL="241300" rtl="0" algn="l">
              <a:spcBef>
                <a:spcPts val="0"/>
              </a:spcBef>
              <a:spcAft>
                <a:spcPts val="0"/>
              </a:spcAft>
              <a:buSzPts val="1300"/>
              <a:buChar char="●"/>
            </a:pPr>
            <a:r>
              <a:rPr lang="en" sz="1300"/>
              <a:t>Presented the Task</a:t>
            </a:r>
            <a:endParaRPr sz="1300"/>
          </a:p>
          <a:p>
            <a:pPr indent="-209550" lvl="1" marL="482600" rtl="0" algn="l">
              <a:spcBef>
                <a:spcPts val="0"/>
              </a:spcBef>
              <a:spcAft>
                <a:spcPts val="0"/>
              </a:spcAft>
              <a:buSzPts val="1300"/>
              <a:buChar char="○"/>
            </a:pPr>
            <a:r>
              <a:rPr lang="en" sz="1300"/>
              <a:t>Asked to remember the 15 pairs (words or images) that are shown (5 seconds each)</a:t>
            </a:r>
            <a:endParaRPr sz="1300"/>
          </a:p>
          <a:p>
            <a:pPr indent="-209550" lvl="1" marL="482600" rtl="0" algn="l">
              <a:spcBef>
                <a:spcPts val="0"/>
              </a:spcBef>
              <a:spcAft>
                <a:spcPts val="0"/>
              </a:spcAft>
              <a:buSzPts val="1300"/>
              <a:buChar char="○"/>
            </a:pPr>
            <a:r>
              <a:rPr lang="en" sz="1300"/>
              <a:t>During the task meditation scores were recorded using Neurosky headset/software &amp; OpenVibe</a:t>
            </a:r>
            <a:endParaRPr sz="1300"/>
          </a:p>
          <a:p>
            <a:pPr indent="-209550" lvl="0" marL="241300" rtl="0" algn="l">
              <a:spcBef>
                <a:spcPts val="0"/>
              </a:spcBef>
              <a:spcAft>
                <a:spcPts val="0"/>
              </a:spcAft>
              <a:buSzPts val="1300"/>
              <a:buChar char="●"/>
            </a:pPr>
            <a:r>
              <a:rPr lang="en" sz="1300"/>
              <a:t>Test Retention</a:t>
            </a:r>
            <a:endParaRPr sz="1300"/>
          </a:p>
          <a:p>
            <a:pPr indent="-209550" lvl="1" marL="482600" rtl="0" algn="l">
              <a:spcBef>
                <a:spcPts val="0"/>
              </a:spcBef>
              <a:spcAft>
                <a:spcPts val="0"/>
              </a:spcAft>
              <a:buSzPts val="1300"/>
              <a:buChar char="○"/>
            </a:pPr>
            <a:r>
              <a:rPr lang="en" sz="1300"/>
              <a:t>After 10 minute waiting period, each participant was asked to take a 10 question test</a:t>
            </a:r>
            <a:endParaRPr sz="1300"/>
          </a:p>
          <a:p>
            <a:pPr indent="-209550" lvl="1" marL="482600" rtl="0" algn="l">
              <a:spcBef>
                <a:spcPts val="0"/>
              </a:spcBef>
              <a:spcAft>
                <a:spcPts val="0"/>
              </a:spcAft>
              <a:buSzPts val="1300"/>
              <a:buChar char="○"/>
            </a:pPr>
            <a:r>
              <a:rPr lang="en" sz="1300"/>
              <a:t>Test consisted of 10 questions regarding the paired associate task</a:t>
            </a:r>
            <a:endParaRPr sz="1300"/>
          </a:p>
          <a:p>
            <a:pPr indent="-209550" lvl="1" marL="482600" rtl="0" algn="l">
              <a:spcBef>
                <a:spcPts val="0"/>
              </a:spcBef>
              <a:spcAft>
                <a:spcPts val="0"/>
              </a:spcAft>
              <a:buSzPts val="1300"/>
              <a:buChar char="○"/>
            </a:pPr>
            <a:r>
              <a:rPr lang="en" sz="1300"/>
              <a:t>During the test meditation scores were recorded using Neurosky headset/software &amp; OpenVibe</a:t>
            </a:r>
            <a:endParaRPr sz="1300"/>
          </a:p>
        </p:txBody>
      </p:sp>
      <p:sp>
        <p:nvSpPr>
          <p:cNvPr id="715" name="Google Shape;715;p6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Cambay"/>
                <a:ea typeface="Cambay"/>
                <a:cs typeface="Cambay"/>
                <a:sym typeface="Cambay"/>
              </a:rPr>
              <a:t>Speaker: Brinda</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62"/>
          <p:cNvSpPr txBox="1"/>
          <p:nvPr>
            <p:ph type="title"/>
          </p:nvPr>
        </p:nvSpPr>
        <p:spPr>
          <a:xfrm>
            <a:off x="720000" y="4450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Results</a:t>
            </a:r>
            <a:endParaRPr/>
          </a:p>
        </p:txBody>
      </p:sp>
      <p:pic>
        <p:nvPicPr>
          <p:cNvPr id="721" name="Google Shape;721;p62"/>
          <p:cNvPicPr preferRelativeResize="0"/>
          <p:nvPr/>
        </p:nvPicPr>
        <p:blipFill>
          <a:blip r:embed="rId3">
            <a:alphaModFix/>
          </a:blip>
          <a:stretch>
            <a:fillRect/>
          </a:stretch>
        </p:blipFill>
        <p:spPr>
          <a:xfrm>
            <a:off x="116511" y="1995151"/>
            <a:ext cx="2960989" cy="2039600"/>
          </a:xfrm>
          <a:prstGeom prst="rect">
            <a:avLst/>
          </a:prstGeom>
          <a:noFill/>
          <a:ln>
            <a:noFill/>
          </a:ln>
        </p:spPr>
      </p:pic>
      <p:pic>
        <p:nvPicPr>
          <p:cNvPr id="722" name="Google Shape;722;p62"/>
          <p:cNvPicPr preferRelativeResize="0"/>
          <p:nvPr/>
        </p:nvPicPr>
        <p:blipFill>
          <a:blip r:embed="rId4">
            <a:alphaModFix/>
          </a:blip>
          <a:stretch>
            <a:fillRect/>
          </a:stretch>
        </p:blipFill>
        <p:spPr>
          <a:xfrm>
            <a:off x="6084600" y="3103900"/>
            <a:ext cx="3059400" cy="2039600"/>
          </a:xfrm>
          <a:prstGeom prst="rect">
            <a:avLst/>
          </a:prstGeom>
          <a:noFill/>
          <a:ln>
            <a:noFill/>
          </a:ln>
        </p:spPr>
      </p:pic>
      <p:pic>
        <p:nvPicPr>
          <p:cNvPr id="723" name="Google Shape;723;p62"/>
          <p:cNvPicPr preferRelativeResize="0"/>
          <p:nvPr/>
        </p:nvPicPr>
        <p:blipFill>
          <a:blip r:embed="rId5">
            <a:alphaModFix/>
          </a:blip>
          <a:stretch>
            <a:fillRect/>
          </a:stretch>
        </p:blipFill>
        <p:spPr>
          <a:xfrm>
            <a:off x="6084600" y="1041013"/>
            <a:ext cx="3059400" cy="2039600"/>
          </a:xfrm>
          <a:prstGeom prst="rect">
            <a:avLst/>
          </a:prstGeom>
          <a:noFill/>
          <a:ln>
            <a:noFill/>
          </a:ln>
        </p:spPr>
      </p:pic>
      <p:pic>
        <p:nvPicPr>
          <p:cNvPr id="724" name="Google Shape;724;p62"/>
          <p:cNvPicPr preferRelativeResize="0"/>
          <p:nvPr/>
        </p:nvPicPr>
        <p:blipFill>
          <a:blip r:embed="rId6">
            <a:alphaModFix/>
          </a:blip>
          <a:stretch>
            <a:fillRect/>
          </a:stretch>
        </p:blipFill>
        <p:spPr>
          <a:xfrm>
            <a:off x="3089450" y="3072458"/>
            <a:ext cx="3059400" cy="2039592"/>
          </a:xfrm>
          <a:prstGeom prst="rect">
            <a:avLst/>
          </a:prstGeom>
          <a:noFill/>
          <a:ln>
            <a:noFill/>
          </a:ln>
        </p:spPr>
      </p:pic>
      <p:pic>
        <p:nvPicPr>
          <p:cNvPr id="725" name="Google Shape;725;p62"/>
          <p:cNvPicPr preferRelativeResize="0"/>
          <p:nvPr/>
        </p:nvPicPr>
        <p:blipFill>
          <a:blip r:embed="rId7">
            <a:alphaModFix/>
          </a:blip>
          <a:stretch>
            <a:fillRect/>
          </a:stretch>
        </p:blipFill>
        <p:spPr>
          <a:xfrm>
            <a:off x="3118500" y="1025288"/>
            <a:ext cx="3059400" cy="2039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stel Watercolor Mental Health Clinic by Slidesgo">
  <a:themeElements>
    <a:clrScheme name="Simple Light">
      <a:dk1>
        <a:srgbClr val="000000"/>
      </a:dk1>
      <a:lt1>
        <a:srgbClr val="F5F0EC"/>
      </a:lt1>
      <a:dk2>
        <a:srgbClr val="659DA9"/>
      </a:dk2>
      <a:lt2>
        <a:srgbClr val="EDCB69"/>
      </a:lt2>
      <a:accent1>
        <a:srgbClr val="385A93"/>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